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66" r:id="rId5"/>
    <p:sldId id="289" r:id="rId6"/>
    <p:sldId id="257" r:id="rId7"/>
    <p:sldId id="267" r:id="rId8"/>
    <p:sldId id="270" r:id="rId9"/>
    <p:sldId id="269" r:id="rId10"/>
    <p:sldId id="271" r:id="rId11"/>
    <p:sldId id="272" r:id="rId12"/>
    <p:sldId id="273" r:id="rId13"/>
    <p:sldId id="274" r:id="rId14"/>
    <p:sldId id="268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16F"/>
    <a:srgbClr val="BCB28A"/>
    <a:srgbClr val="FD8BEF"/>
    <a:srgbClr val="B4AA7A"/>
    <a:srgbClr val="36DE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179" dt="2025-02-19T16:59:55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redo custSel addSld delSld modSld">
      <pc:chgData name="Abhirup Bag" userId="50c544b531b19592" providerId="LiveId" clId="{B0013EED-9C46-4A33-9309-79C1863C0A68}" dt="2025-02-19T17:02:43.811" v="2131" actId="207"/>
      <pc:docMkLst>
        <pc:docMk/>
      </pc:docMkLst>
      <pc:sldChg chg="addSp delSp modSp mod">
        <pc:chgData name="Abhirup Bag" userId="50c544b531b19592" providerId="LiveId" clId="{B0013EED-9C46-4A33-9309-79C1863C0A68}" dt="2025-02-19T16:38:00.778" v="1958" actId="478"/>
        <pc:sldMkLst>
          <pc:docMk/>
          <pc:sldMk cId="824417123" sldId="257"/>
        </pc:sldMkLst>
        <pc:spChg chg="add del mod">
          <ac:chgData name="Abhirup Bag" userId="50c544b531b19592" providerId="LiveId" clId="{B0013EED-9C46-4A33-9309-79C1863C0A68}" dt="2025-02-19T16:38:00.778" v="1958" actId="478"/>
          <ac:spMkLst>
            <pc:docMk/>
            <pc:sldMk cId="824417123" sldId="257"/>
            <ac:spMk id="15" creationId="{0F1572F5-E6A1-ADCC-8285-6D4247DE3B3B}"/>
          </ac:spMkLst>
        </pc:spChg>
        <pc:picChg chg="add del mod">
          <ac:chgData name="Abhirup Bag" userId="50c544b531b19592" providerId="LiveId" clId="{B0013EED-9C46-4A33-9309-79C1863C0A68}" dt="2025-02-19T16:38:00.778" v="1958" actId="478"/>
          <ac:picMkLst>
            <pc:docMk/>
            <pc:sldMk cId="824417123" sldId="257"/>
            <ac:picMk id="16" creationId="{AEF888A9-9A97-D251-EDD3-A18E6BE126C2}"/>
          </ac:picMkLst>
        </pc:picChg>
      </pc:sldChg>
      <pc:sldChg chg="addSp delSp modSp mod">
        <pc:chgData name="Abhirup Bag" userId="50c544b531b19592" providerId="LiveId" clId="{B0013EED-9C46-4A33-9309-79C1863C0A68}" dt="2025-02-19T16:58:22.651" v="2124" actId="14100"/>
        <pc:sldMkLst>
          <pc:docMk/>
          <pc:sldMk cId="745576192" sldId="266"/>
        </pc:sldMkLst>
        <pc:spChg chg="del">
          <ac:chgData name="Abhirup Bag" userId="50c544b531b19592" providerId="LiveId" clId="{B0013EED-9C46-4A33-9309-79C1863C0A68}" dt="2025-02-19T08:26:56.413" v="390" actId="478"/>
          <ac:spMkLst>
            <pc:docMk/>
            <pc:sldMk cId="745576192" sldId="266"/>
            <ac:spMk id="2" creationId="{E9347C47-EF1D-4B02-906B-219155AD8D0F}"/>
          </ac:spMkLst>
        </pc:spChg>
        <pc:spChg chg="del">
          <ac:chgData name="Abhirup Bag" userId="50c544b531b19592" providerId="LiveId" clId="{B0013EED-9C46-4A33-9309-79C1863C0A68}" dt="2025-02-19T08:26:56.413" v="390" actId="478"/>
          <ac:spMkLst>
            <pc:docMk/>
            <pc:sldMk cId="745576192" sldId="266"/>
            <ac:spMk id="3" creationId="{36A0527F-C5FD-4E9B-9F21-5D1FBA31314B}"/>
          </ac:spMkLst>
        </pc:spChg>
        <pc:spChg chg="add del mod">
          <ac:chgData name="Abhirup Bag" userId="50c544b531b19592" providerId="LiveId" clId="{B0013EED-9C46-4A33-9309-79C1863C0A68}" dt="2025-02-19T08:26:58.664" v="391" actId="478"/>
          <ac:spMkLst>
            <pc:docMk/>
            <pc:sldMk cId="745576192" sldId="266"/>
            <ac:spMk id="5" creationId="{B966FCCC-5009-A6D4-BFB7-FC5DC82FE6C7}"/>
          </ac:spMkLst>
        </pc:spChg>
        <pc:spChg chg="add del mod">
          <ac:chgData name="Abhirup Bag" userId="50c544b531b19592" providerId="LiveId" clId="{B0013EED-9C46-4A33-9309-79C1863C0A68}" dt="2025-02-19T08:26:58.664" v="391" actId="478"/>
          <ac:spMkLst>
            <pc:docMk/>
            <pc:sldMk cId="745576192" sldId="266"/>
            <ac:spMk id="7" creationId="{20769A79-2FE4-80EE-AE7E-04B6DA1420DF}"/>
          </ac:spMkLst>
        </pc:spChg>
        <pc:spChg chg="add mod">
          <ac:chgData name="Abhirup Bag" userId="50c544b531b19592" providerId="LiveId" clId="{B0013EED-9C46-4A33-9309-79C1863C0A68}" dt="2025-02-19T16:58:22.651" v="2124" actId="14100"/>
          <ac:spMkLst>
            <pc:docMk/>
            <pc:sldMk cId="745576192" sldId="266"/>
            <ac:spMk id="9" creationId="{286D9880-DC3F-CFC2-C13A-E26FDB62E5EB}"/>
          </ac:spMkLst>
        </pc:spChg>
        <pc:spChg chg="add mod">
          <ac:chgData name="Abhirup Bag" userId="50c544b531b19592" providerId="LiveId" clId="{B0013EED-9C46-4A33-9309-79C1863C0A68}" dt="2025-02-19T08:27:54.537" v="459" actId="1076"/>
          <ac:spMkLst>
            <pc:docMk/>
            <pc:sldMk cId="745576192" sldId="266"/>
            <ac:spMk id="10" creationId="{07BC1032-AF6E-CFFD-CDDC-1CE127274463}"/>
          </ac:spMkLst>
        </pc:spChg>
        <pc:spChg chg="del">
          <ac:chgData name="Abhirup Bag" userId="50c544b531b19592" providerId="LiveId" clId="{B0013EED-9C46-4A33-9309-79C1863C0A68}" dt="2025-02-19T08:26:58.664" v="391" actId="478"/>
          <ac:spMkLst>
            <pc:docMk/>
            <pc:sldMk cId="745576192" sldId="266"/>
            <ac:spMk id="48" creationId="{56C94072-1B34-48FB-9A9C-5A9A0FFC857C}"/>
          </ac:spMkLst>
        </pc:spChg>
        <pc:spChg chg="del">
          <ac:chgData name="Abhirup Bag" userId="50c544b531b19592" providerId="LiveId" clId="{B0013EED-9C46-4A33-9309-79C1863C0A68}" dt="2025-02-19T08:26:58.664" v="391" actId="478"/>
          <ac:spMkLst>
            <pc:docMk/>
            <pc:sldMk cId="745576192" sldId="266"/>
            <ac:spMk id="50" creationId="{1D5941F3-0256-4E90-BBBC-5A6EDEB8E0AF}"/>
          </ac:spMkLst>
        </pc:spChg>
        <pc:spChg chg="del">
          <ac:chgData name="Abhirup Bag" userId="50c544b531b19592" providerId="LiveId" clId="{B0013EED-9C46-4A33-9309-79C1863C0A68}" dt="2025-02-19T08:26:58.664" v="391" actId="478"/>
          <ac:spMkLst>
            <pc:docMk/>
            <pc:sldMk cId="745576192" sldId="266"/>
            <ac:spMk id="52" creationId="{A5019358-4900-4555-99FF-EF6AE90B8E32}"/>
          </ac:spMkLst>
        </pc:spChg>
        <pc:picChg chg="add mod">
          <ac:chgData name="Abhirup Bag" userId="50c544b531b19592" providerId="LiveId" clId="{B0013EED-9C46-4A33-9309-79C1863C0A68}" dt="2025-02-19T08:29:07.494" v="539" actId="1076"/>
          <ac:picMkLst>
            <pc:docMk/>
            <pc:sldMk cId="745576192" sldId="266"/>
            <ac:picMk id="8" creationId="{95340404-2B24-F916-018B-5E3BC5E71D4C}"/>
          </ac:picMkLst>
        </pc:picChg>
        <pc:picChg chg="del">
          <ac:chgData name="Abhirup Bag" userId="50c544b531b19592" providerId="LiveId" clId="{B0013EED-9C46-4A33-9309-79C1863C0A68}" dt="2025-02-19T08:26:53.569" v="389" actId="478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">
        <pc:chgData name="Abhirup Bag" userId="50c544b531b19592" providerId="LiveId" clId="{B0013EED-9C46-4A33-9309-79C1863C0A68}" dt="2025-02-19T13:02:09.535" v="546" actId="14861"/>
        <pc:sldMkLst>
          <pc:docMk/>
          <pc:sldMk cId="405611134" sldId="267"/>
        </pc:sldMkLst>
        <pc:cxnChg chg="mod">
          <ac:chgData name="Abhirup Bag" userId="50c544b531b19592" providerId="LiveId" clId="{B0013EED-9C46-4A33-9309-79C1863C0A68}" dt="2025-02-19T13:02:09.535" v="546" actId="14861"/>
          <ac:cxnSpMkLst>
            <pc:docMk/>
            <pc:sldMk cId="405611134" sldId="267"/>
            <ac:cxnSpMk id="10" creationId="{38D6CB9E-49F9-0FDB-6AD9-24016A239B96}"/>
          </ac:cxnSpMkLst>
        </pc:cxnChg>
        <pc:cxnChg chg="mod">
          <ac:chgData name="Abhirup Bag" userId="50c544b531b19592" providerId="LiveId" clId="{B0013EED-9C46-4A33-9309-79C1863C0A68}" dt="2025-02-19T13:01:55.386" v="545" actId="14861"/>
          <ac:cxnSpMkLst>
            <pc:docMk/>
            <pc:sldMk cId="405611134" sldId="267"/>
            <ac:cxnSpMk id="11" creationId="{E1943574-1E84-2306-CCFB-306C5FE93AAC}"/>
          </ac:cxnSpMkLst>
        </pc:cxnChg>
      </pc:sldChg>
      <pc:sldChg chg="addSp delSp modSp mod">
        <pc:chgData name="Abhirup Bag" userId="50c544b531b19592" providerId="LiveId" clId="{B0013EED-9C46-4A33-9309-79C1863C0A68}" dt="2025-02-19T15:17:09.858" v="1483" actId="1076"/>
        <pc:sldMkLst>
          <pc:docMk/>
          <pc:sldMk cId="583710569" sldId="268"/>
        </pc:sldMkLst>
        <pc:spChg chg="add mod">
          <ac:chgData name="Abhirup Bag" userId="50c544b531b19592" providerId="LiveId" clId="{B0013EED-9C46-4A33-9309-79C1863C0A68}" dt="2025-02-19T15:17:09.858" v="1483" actId="1076"/>
          <ac:spMkLst>
            <pc:docMk/>
            <pc:sldMk cId="583710569" sldId="268"/>
            <ac:spMk id="2" creationId="{3A0AC75B-CFD4-AAD7-60B9-C672CB85186F}"/>
          </ac:spMkLst>
        </pc:spChg>
        <pc:spChg chg="add del mod">
          <ac:chgData name="Abhirup Bag" userId="50c544b531b19592" providerId="LiveId" clId="{B0013EED-9C46-4A33-9309-79C1863C0A68}" dt="2025-02-19T15:15:59.247" v="1475" actId="478"/>
          <ac:spMkLst>
            <pc:docMk/>
            <pc:sldMk cId="583710569" sldId="268"/>
            <ac:spMk id="3" creationId="{38B63179-AA86-5F6C-D1F1-7567DC5A13C8}"/>
          </ac:spMkLst>
        </pc:spChg>
        <pc:spChg chg="add mod">
          <ac:chgData name="Abhirup Bag" userId="50c544b531b19592" providerId="LiveId" clId="{B0013EED-9C46-4A33-9309-79C1863C0A68}" dt="2025-02-19T15:17:09.858" v="1483" actId="1076"/>
          <ac:spMkLst>
            <pc:docMk/>
            <pc:sldMk cId="583710569" sldId="268"/>
            <ac:spMk id="5" creationId="{71E47916-B9DE-4A1A-B831-11E2E082CD73}"/>
          </ac:spMkLst>
        </pc:spChg>
        <pc:picChg chg="add del mod">
          <ac:chgData name="Abhirup Bag" userId="50c544b531b19592" providerId="LiveId" clId="{B0013EED-9C46-4A33-9309-79C1863C0A68}" dt="2025-02-19T08:22:41.220" v="374" actId="478"/>
          <ac:picMkLst>
            <pc:docMk/>
            <pc:sldMk cId="583710569" sldId="268"/>
            <ac:picMk id="2" creationId="{DCA2E2AA-A16C-4B19-9831-1A41F5B8A154}"/>
          </ac:picMkLst>
        </pc:picChg>
        <pc:picChg chg="add del mod">
          <ac:chgData name="Abhirup Bag" userId="50c544b531b19592" providerId="LiveId" clId="{B0013EED-9C46-4A33-9309-79C1863C0A68}" dt="2025-02-19T15:15:59.247" v="1475" actId="478"/>
          <ac:picMkLst>
            <pc:docMk/>
            <pc:sldMk cId="583710569" sldId="268"/>
            <ac:picMk id="4" creationId="{5682027A-5200-B566-7F3E-8DFD3EEE7531}"/>
          </ac:picMkLst>
        </pc:picChg>
        <pc:picChg chg="add mod">
          <ac:chgData name="Abhirup Bag" userId="50c544b531b19592" providerId="LiveId" clId="{B0013EED-9C46-4A33-9309-79C1863C0A68}" dt="2025-02-19T15:17:09.858" v="1483" actId="1076"/>
          <ac:picMkLst>
            <pc:docMk/>
            <pc:sldMk cId="583710569" sldId="268"/>
            <ac:picMk id="6" creationId="{9BC3D05D-3239-FA5F-04DF-C5158FE85834}"/>
          </ac:picMkLst>
        </pc:picChg>
        <pc:picChg chg="add mod">
          <ac:chgData name="Abhirup Bag" userId="50c544b531b19592" providerId="LiveId" clId="{B0013EED-9C46-4A33-9309-79C1863C0A68}" dt="2025-02-19T15:17:09.858" v="1483" actId="1076"/>
          <ac:picMkLst>
            <pc:docMk/>
            <pc:sldMk cId="583710569" sldId="268"/>
            <ac:picMk id="1026" creationId="{F3D5E64B-DE76-080E-0DE7-2BD25E4AC81A}"/>
          </ac:picMkLst>
        </pc:picChg>
      </pc:sldChg>
      <pc:sldChg chg="modSp mod">
        <pc:chgData name="Abhirup Bag" userId="50c544b531b19592" providerId="LiveId" clId="{B0013EED-9C46-4A33-9309-79C1863C0A68}" dt="2025-02-19T13:05:51.018" v="547" actId="20577"/>
        <pc:sldMkLst>
          <pc:docMk/>
          <pc:sldMk cId="2643318296" sldId="269"/>
        </pc:sldMkLst>
        <pc:spChg chg="mod">
          <ac:chgData name="Abhirup Bag" userId="50c544b531b19592" providerId="LiveId" clId="{B0013EED-9C46-4A33-9309-79C1863C0A68}" dt="2025-02-19T13:05:51.018" v="547" actId="20577"/>
          <ac:spMkLst>
            <pc:docMk/>
            <pc:sldMk cId="2643318296" sldId="269"/>
            <ac:spMk id="5" creationId="{8632F74B-623C-2F75-EFCD-7CAEA204793C}"/>
          </ac:spMkLst>
        </pc:spChg>
      </pc:sldChg>
      <pc:sldChg chg="addSp delSp modSp new mod">
        <pc:chgData name="Abhirup Bag" userId="50c544b531b19592" providerId="LiveId" clId="{B0013EED-9C46-4A33-9309-79C1863C0A68}" dt="2025-02-19T08:16:34.609" v="312" actId="1076"/>
        <pc:sldMkLst>
          <pc:docMk/>
          <pc:sldMk cId="1423742664" sldId="271"/>
        </pc:sldMkLst>
        <pc:spChg chg="add mod">
          <ac:chgData name="Abhirup Bag" userId="50c544b531b19592" providerId="LiveId" clId="{B0013EED-9C46-4A33-9309-79C1863C0A68}" dt="2025-02-18T15:17:52.388" v="54" actId="1076"/>
          <ac:spMkLst>
            <pc:docMk/>
            <pc:sldMk cId="1423742664" sldId="271"/>
            <ac:spMk id="2" creationId="{478326F0-BF28-5F1F-4635-604CF36F22FD}"/>
          </ac:spMkLst>
        </pc:spChg>
        <pc:spChg chg="add del mod">
          <ac:chgData name="Abhirup Bag" userId="50c544b531b19592" providerId="LiveId" clId="{B0013EED-9C46-4A33-9309-79C1863C0A68}" dt="2025-02-18T15:09:39.822" v="37" actId="478"/>
          <ac:spMkLst>
            <pc:docMk/>
            <pc:sldMk cId="1423742664" sldId="271"/>
            <ac:spMk id="4" creationId="{7950FCF6-07FB-5B3D-A830-32EF0D72CB95}"/>
          </ac:spMkLst>
        </pc:spChg>
        <pc:spChg chg="add del mod">
          <ac:chgData name="Abhirup Bag" userId="50c544b531b19592" providerId="LiveId" clId="{B0013EED-9C46-4A33-9309-79C1863C0A68}" dt="2025-02-19T08:16:22.536" v="309" actId="478"/>
          <ac:spMkLst>
            <pc:docMk/>
            <pc:sldMk cId="1423742664" sldId="271"/>
            <ac:spMk id="5" creationId="{5241F79A-68C4-AEA1-B2DD-454BD2AEA3E3}"/>
          </ac:spMkLst>
        </pc:spChg>
        <pc:spChg chg="add mod">
          <ac:chgData name="Abhirup Bag" userId="50c544b531b19592" providerId="LiveId" clId="{B0013EED-9C46-4A33-9309-79C1863C0A68}" dt="2025-02-19T08:16:34.609" v="312" actId="1076"/>
          <ac:spMkLst>
            <pc:docMk/>
            <pc:sldMk cId="1423742664" sldId="271"/>
            <ac:spMk id="6" creationId="{94570806-C52D-8F04-3B13-9E5506D65CA1}"/>
          </ac:spMkLst>
        </pc:spChg>
        <pc:spChg chg="add mod">
          <ac:chgData name="Abhirup Bag" userId="50c544b531b19592" providerId="LiveId" clId="{B0013EED-9C46-4A33-9309-79C1863C0A68}" dt="2025-02-19T08:15:13.095" v="301"/>
          <ac:spMkLst>
            <pc:docMk/>
            <pc:sldMk cId="1423742664" sldId="271"/>
            <ac:spMk id="7" creationId="{CA088317-637C-A07F-1C75-AA38E2FE42B8}"/>
          </ac:spMkLst>
        </pc:spChg>
        <pc:picChg chg="add mod">
          <ac:chgData name="Abhirup Bag" userId="50c544b531b19592" providerId="LiveId" clId="{B0013EED-9C46-4A33-9309-79C1863C0A68}" dt="2025-02-18T15:17:52.388" v="54" actId="1076"/>
          <ac:picMkLst>
            <pc:docMk/>
            <pc:sldMk cId="1423742664" sldId="271"/>
            <ac:picMk id="3" creationId="{C4F87D8B-49B1-F7FE-CBEF-01EE4182135E}"/>
          </ac:picMkLst>
        </pc:picChg>
        <pc:picChg chg="add del mod">
          <ac:chgData name="Abhirup Bag" userId="50c544b531b19592" providerId="LiveId" clId="{B0013EED-9C46-4A33-9309-79C1863C0A68}" dt="2025-02-19T08:14:57.992" v="298" actId="478"/>
          <ac:picMkLst>
            <pc:docMk/>
            <pc:sldMk cId="1423742664" sldId="271"/>
            <ac:picMk id="4" creationId="{B7489F92-549D-D223-A5DA-2173820C6F4D}"/>
          </ac:picMkLst>
        </pc:picChg>
        <pc:picChg chg="add del mod">
          <ac:chgData name="Abhirup Bag" userId="50c544b531b19592" providerId="LiveId" clId="{B0013EED-9C46-4A33-9309-79C1863C0A68}" dt="2025-02-18T15:17:42.981" v="52" actId="21"/>
          <ac:picMkLst>
            <pc:docMk/>
            <pc:sldMk cId="1423742664" sldId="271"/>
            <ac:picMk id="6" creationId="{FBA1184C-A3D5-1342-A005-5B0841CFF95B}"/>
          </ac:picMkLst>
        </pc:picChg>
      </pc:sldChg>
      <pc:sldChg chg="addSp delSp modSp new mod">
        <pc:chgData name="Abhirup Bag" userId="50c544b531b19592" providerId="LiveId" clId="{B0013EED-9C46-4A33-9309-79C1863C0A68}" dt="2025-02-19T16:59:55.848" v="2127" actId="339"/>
        <pc:sldMkLst>
          <pc:docMk/>
          <pc:sldMk cId="3275499176" sldId="272"/>
        </pc:sldMkLst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2" creationId="{ADCBAF23-FCA9-6466-367A-9190109F8A42}"/>
          </ac:spMkLst>
        </pc:spChg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3" creationId="{C5633471-A81F-16A3-E826-3D6D19E8E32C}"/>
          </ac:spMkLst>
        </pc:spChg>
        <pc:spChg chg="add mod">
          <ac:chgData name="Abhirup Bag" userId="50c544b531b19592" providerId="LiveId" clId="{B0013EED-9C46-4A33-9309-79C1863C0A68}" dt="2025-02-19T16:59:55.848" v="2127" actId="339"/>
          <ac:spMkLst>
            <pc:docMk/>
            <pc:sldMk cId="3275499176" sldId="272"/>
            <ac:spMk id="5" creationId="{2144581A-5767-AE3D-4D0B-FC4731EE6725}"/>
          </ac:spMkLst>
        </pc:spChg>
        <pc:picChg chg="add mod">
          <ac:chgData name="Abhirup Bag" userId="50c544b531b19592" providerId="LiveId" clId="{B0013EED-9C46-4A33-9309-79C1863C0A68}" dt="2025-02-18T15:39:31.404" v="100" actId="14861"/>
          <ac:picMkLst>
            <pc:docMk/>
            <pc:sldMk cId="3275499176" sldId="272"/>
            <ac:picMk id="4" creationId="{C33CA2AB-70D3-EAD4-9C80-19897088D952}"/>
          </ac:picMkLst>
        </pc:picChg>
        <pc:picChg chg="add mod">
          <ac:chgData name="Abhirup Bag" userId="50c544b531b19592" providerId="LiveId" clId="{B0013EED-9C46-4A33-9309-79C1863C0A68}" dt="2025-02-19T16:59:33.930" v="2126" actId="1076"/>
          <ac:picMkLst>
            <pc:docMk/>
            <pc:sldMk cId="3275499176" sldId="272"/>
            <ac:picMk id="7" creationId="{D4F258EF-17A1-F2C6-9E94-C9E9F3F5A1CC}"/>
          </ac:picMkLst>
        </pc:picChg>
      </pc:sldChg>
      <pc:sldChg chg="addSp delSp modSp new mod">
        <pc:chgData name="Abhirup Bag" userId="50c544b531b19592" providerId="LiveId" clId="{B0013EED-9C46-4A33-9309-79C1863C0A68}" dt="2025-02-19T13:19:26.345" v="587" actId="14861"/>
        <pc:sldMkLst>
          <pc:docMk/>
          <pc:sldMk cId="1843097569" sldId="273"/>
        </pc:sldMkLst>
        <pc:spChg chg="add mod">
          <ac:chgData name="Abhirup Bag" userId="50c544b531b19592" providerId="LiveId" clId="{B0013EED-9C46-4A33-9309-79C1863C0A68}" dt="2025-02-19T13:19:26.345" v="587" actId="14861"/>
          <ac:spMkLst>
            <pc:docMk/>
            <pc:sldMk cId="1843097569" sldId="273"/>
            <ac:spMk id="2" creationId="{61717179-CD1A-F890-367E-CE71121086ED}"/>
          </ac:spMkLst>
        </pc:spChg>
        <pc:spChg chg="add mod">
          <ac:chgData name="Abhirup Bag" userId="50c544b531b19592" providerId="LiveId" clId="{B0013EED-9C46-4A33-9309-79C1863C0A68}" dt="2025-02-19T13:18:47.676" v="584" actId="1036"/>
          <ac:spMkLst>
            <pc:docMk/>
            <pc:sldMk cId="1843097569" sldId="273"/>
            <ac:spMk id="3" creationId="{F674ED13-0D7E-4DA6-A9CF-B626DE2D140A}"/>
          </ac:spMkLst>
        </pc:spChg>
        <pc:spChg chg="add mod">
          <ac:chgData name="Abhirup Bag" userId="50c544b531b19592" providerId="LiveId" clId="{B0013EED-9C46-4A33-9309-79C1863C0A68}" dt="2025-02-19T13:18:47.676" v="584" actId="1036"/>
          <ac:spMkLst>
            <pc:docMk/>
            <pc:sldMk cId="1843097569" sldId="273"/>
            <ac:spMk id="4" creationId="{28A10D8C-0603-0954-DA15-377735EB2AE7}"/>
          </ac:spMkLst>
        </pc:spChg>
        <pc:spChg chg="add mod">
          <ac:chgData name="Abhirup Bag" userId="50c544b531b19592" providerId="LiveId" clId="{B0013EED-9C46-4A33-9309-79C1863C0A68}" dt="2025-02-19T13:18:47.676" v="584" actId="1036"/>
          <ac:spMkLst>
            <pc:docMk/>
            <pc:sldMk cId="1843097569" sldId="273"/>
            <ac:spMk id="6" creationId="{78DB1333-044B-B376-A5E9-E453D905EE13}"/>
          </ac:spMkLst>
        </pc:spChg>
        <pc:spChg chg="add del mod">
          <ac:chgData name="Abhirup Bag" userId="50c544b531b19592" providerId="LiveId" clId="{B0013EED-9C46-4A33-9309-79C1863C0A68}" dt="2025-02-19T13:18:47.676" v="584" actId="1036"/>
          <ac:spMkLst>
            <pc:docMk/>
            <pc:sldMk cId="1843097569" sldId="273"/>
            <ac:spMk id="7" creationId="{D3C4FED7-418A-C1B0-255C-63B8D5B0E71A}"/>
          </ac:spMkLst>
        </pc:spChg>
        <pc:spChg chg="add del mod">
          <ac:chgData name="Abhirup Bag" userId="50c544b531b19592" providerId="LiveId" clId="{B0013EED-9C46-4A33-9309-79C1863C0A68}" dt="2025-02-19T13:18:38.520" v="565" actId="478"/>
          <ac:spMkLst>
            <pc:docMk/>
            <pc:sldMk cId="1843097569" sldId="273"/>
            <ac:spMk id="9" creationId="{66749465-72DB-A1CE-8E86-DD0778295119}"/>
          </ac:spMkLst>
        </pc:spChg>
        <pc:spChg chg="add mod">
          <ac:chgData name="Abhirup Bag" userId="50c544b531b19592" providerId="LiveId" clId="{B0013EED-9C46-4A33-9309-79C1863C0A68}" dt="2025-02-19T13:19:02.432" v="586" actId="1076"/>
          <ac:spMkLst>
            <pc:docMk/>
            <pc:sldMk cId="1843097569" sldId="273"/>
            <ac:spMk id="10" creationId="{3F5DAE6D-DB7D-B207-FAC1-A05C4541BE1E}"/>
          </ac:spMkLst>
        </pc:spChg>
        <pc:picChg chg="add mod">
          <ac:chgData name="Abhirup Bag" userId="50c544b531b19592" providerId="LiveId" clId="{B0013EED-9C46-4A33-9309-79C1863C0A68}" dt="2025-02-19T13:18:47.676" v="584" actId="1036"/>
          <ac:picMkLst>
            <pc:docMk/>
            <pc:sldMk cId="1843097569" sldId="273"/>
            <ac:picMk id="5" creationId="{EC1B3A10-D77C-F7CF-3986-CACE9941D96C}"/>
          </ac:picMkLst>
        </pc:picChg>
        <pc:picChg chg="add mod">
          <ac:chgData name="Abhirup Bag" userId="50c544b531b19592" providerId="LiveId" clId="{B0013EED-9C46-4A33-9309-79C1863C0A68}" dt="2025-02-19T13:18:47.676" v="584" actId="1036"/>
          <ac:picMkLst>
            <pc:docMk/>
            <pc:sldMk cId="1843097569" sldId="273"/>
            <ac:picMk id="8" creationId="{5A5D6A30-E3AA-D1F8-3C3A-8B701462A9A2}"/>
          </ac:picMkLst>
        </pc:picChg>
        <pc:picChg chg="add del mod">
          <ac:chgData name="Abhirup Bag" userId="50c544b531b19592" providerId="LiveId" clId="{B0013EED-9C46-4A33-9309-79C1863C0A68}" dt="2025-02-19T07:15:56.811" v="138" actId="478"/>
          <ac:picMkLst>
            <pc:docMk/>
            <pc:sldMk cId="1843097569" sldId="273"/>
            <ac:picMk id="9" creationId="{D318CAFE-6F1C-80BB-4069-B5F0B511A32E}"/>
          </ac:picMkLst>
        </pc:picChg>
        <pc:picChg chg="add mod modCrop">
          <ac:chgData name="Abhirup Bag" userId="50c544b531b19592" providerId="LiveId" clId="{B0013EED-9C46-4A33-9309-79C1863C0A68}" dt="2025-02-19T13:18:51.418" v="585" actId="1076"/>
          <ac:picMkLst>
            <pc:docMk/>
            <pc:sldMk cId="1843097569" sldId="273"/>
            <ac:picMk id="11" creationId="{D6759802-51E5-E9C5-714B-5EB390DE3A9D}"/>
          </ac:picMkLst>
        </pc:picChg>
      </pc:sldChg>
      <pc:sldChg chg="addSp modSp new mod">
        <pc:chgData name="Abhirup Bag" userId="50c544b531b19592" providerId="LiveId" clId="{B0013EED-9C46-4A33-9309-79C1863C0A68}" dt="2025-02-19T08:21:34.576" v="372" actId="14861"/>
        <pc:sldMkLst>
          <pc:docMk/>
          <pc:sldMk cId="3929711896" sldId="274"/>
        </pc:sldMkLst>
        <pc:spChg chg="add mod">
          <ac:chgData name="Abhirup Bag" userId="50c544b531b19592" providerId="LiveId" clId="{B0013EED-9C46-4A33-9309-79C1863C0A68}" dt="2025-02-19T08:21:04.722" v="371" actId="14100"/>
          <ac:spMkLst>
            <pc:docMk/>
            <pc:sldMk cId="3929711896" sldId="274"/>
            <ac:spMk id="2" creationId="{FD5D2A0A-9221-1ABA-BB6E-2FFF37C9CABA}"/>
          </ac:spMkLst>
        </pc:spChg>
        <pc:spChg chg="add mod">
          <ac:chgData name="Abhirup Bag" userId="50c544b531b19592" providerId="LiveId" clId="{B0013EED-9C46-4A33-9309-79C1863C0A68}" dt="2025-02-19T08:21:34.576" v="372" actId="14861"/>
          <ac:spMkLst>
            <pc:docMk/>
            <pc:sldMk cId="3929711896" sldId="274"/>
            <ac:spMk id="4" creationId="{D0BBA048-E8C8-6994-E380-387A4A23FBD7}"/>
          </ac:spMkLst>
        </pc:spChg>
        <pc:spChg chg="add mod">
          <ac:chgData name="Abhirup Bag" userId="50c544b531b19592" providerId="LiveId" clId="{B0013EED-9C46-4A33-9309-79C1863C0A68}" dt="2025-02-19T08:17:38.346" v="314"/>
          <ac:spMkLst>
            <pc:docMk/>
            <pc:sldMk cId="3929711896" sldId="274"/>
            <ac:spMk id="5" creationId="{CBCF0543-7EDC-B6FC-6941-072E28FF7C97}"/>
          </ac:spMkLst>
        </pc:spChg>
        <pc:spChg chg="add mod">
          <ac:chgData name="Abhirup Bag" userId="50c544b531b19592" providerId="LiveId" clId="{B0013EED-9C46-4A33-9309-79C1863C0A68}" dt="2025-02-19T08:17:38.346" v="314"/>
          <ac:spMkLst>
            <pc:docMk/>
            <pc:sldMk cId="3929711896" sldId="274"/>
            <ac:spMk id="7" creationId="{76CF3F38-A846-96F7-CD8D-57797D17D6B8}"/>
          </ac:spMkLst>
        </pc:spChg>
        <pc:spChg chg="add mod">
          <ac:chgData name="Abhirup Bag" userId="50c544b531b19592" providerId="LiveId" clId="{B0013EED-9C46-4A33-9309-79C1863C0A68}" dt="2025-02-19T08:21:34.576" v="372" actId="14861"/>
          <ac:spMkLst>
            <pc:docMk/>
            <pc:sldMk cId="3929711896" sldId="274"/>
            <ac:spMk id="8" creationId="{4AC6F091-8337-D3CB-A4D2-F44A02CBB603}"/>
          </ac:spMkLst>
        </pc:spChg>
        <pc:picChg chg="add mod">
          <ac:chgData name="Abhirup Bag" userId="50c544b531b19592" providerId="LiveId" clId="{B0013EED-9C46-4A33-9309-79C1863C0A68}" dt="2025-02-19T08:17:34.887" v="313"/>
          <ac:picMkLst>
            <pc:docMk/>
            <pc:sldMk cId="3929711896" sldId="274"/>
            <ac:picMk id="3" creationId="{6E04A303-5174-E4E9-AD31-318AA870F6E2}"/>
          </ac:picMkLst>
        </pc:picChg>
        <pc:picChg chg="add mod">
          <ac:chgData name="Abhirup Bag" userId="50c544b531b19592" providerId="LiveId" clId="{B0013EED-9C46-4A33-9309-79C1863C0A68}" dt="2025-02-19T08:17:38.346" v="314"/>
          <ac:picMkLst>
            <pc:docMk/>
            <pc:sldMk cId="3929711896" sldId="274"/>
            <ac:picMk id="6" creationId="{7835DBF6-47F4-6CEE-CB29-78D188E075C8}"/>
          </ac:picMkLst>
        </pc:picChg>
      </pc:sldChg>
      <pc:sldChg chg="addSp delSp modSp new mod">
        <pc:chgData name="Abhirup Bag" userId="50c544b531b19592" providerId="LiveId" clId="{B0013EED-9C46-4A33-9309-79C1863C0A68}" dt="2025-02-19T14:44:44.603" v="985" actId="14100"/>
        <pc:sldMkLst>
          <pc:docMk/>
          <pc:sldMk cId="110273952" sldId="275"/>
        </pc:sldMkLst>
        <pc:spChg chg="add mod">
          <ac:chgData name="Abhirup Bag" userId="50c544b531b19592" providerId="LiveId" clId="{B0013EED-9C46-4A33-9309-79C1863C0A68}" dt="2025-02-19T14:44:27.255" v="983" actId="1076"/>
          <ac:spMkLst>
            <pc:docMk/>
            <pc:sldMk cId="110273952" sldId="275"/>
            <ac:spMk id="2" creationId="{D0361279-E6B3-61A7-512A-D7AF0B8B7968}"/>
          </ac:spMkLst>
        </pc:spChg>
        <pc:spChg chg="add del mod">
          <ac:chgData name="Abhirup Bag" userId="50c544b531b19592" providerId="LiveId" clId="{B0013EED-9C46-4A33-9309-79C1863C0A68}" dt="2025-02-19T14:43:53.147" v="980" actId="14100"/>
          <ac:spMkLst>
            <pc:docMk/>
            <pc:sldMk cId="110273952" sldId="275"/>
            <ac:spMk id="3" creationId="{A0C9B30E-BFCF-6F8C-5E34-C33A55B3DE8D}"/>
          </ac:spMkLst>
        </pc:spChg>
        <pc:spChg chg="add mod">
          <ac:chgData name="Abhirup Bag" userId="50c544b531b19592" providerId="LiveId" clId="{B0013EED-9C46-4A33-9309-79C1863C0A68}" dt="2025-02-19T13:57:24.473" v="919" actId="14100"/>
          <ac:spMkLst>
            <pc:docMk/>
            <pc:sldMk cId="110273952" sldId="275"/>
            <ac:spMk id="4" creationId="{0F775E41-BB64-F710-04DC-4515F2B2C687}"/>
          </ac:spMkLst>
        </pc:spChg>
        <pc:spChg chg="add mod">
          <ac:chgData name="Abhirup Bag" userId="50c544b531b19592" providerId="LiveId" clId="{B0013EED-9C46-4A33-9309-79C1863C0A68}" dt="2025-02-19T14:44:44.603" v="985" actId="14100"/>
          <ac:spMkLst>
            <pc:docMk/>
            <pc:sldMk cId="110273952" sldId="275"/>
            <ac:spMk id="6" creationId="{722C3EEA-A4A0-66B4-6FFA-DF09DF3A9DAD}"/>
          </ac:spMkLst>
        </pc:spChg>
        <pc:spChg chg="add mod">
          <ac:chgData name="Abhirup Bag" userId="50c544b531b19592" providerId="LiveId" clId="{B0013EED-9C46-4A33-9309-79C1863C0A68}" dt="2025-02-19T13:57:19.203" v="918" actId="14100"/>
          <ac:spMkLst>
            <pc:docMk/>
            <pc:sldMk cId="110273952" sldId="275"/>
            <ac:spMk id="7" creationId="{B35E5EC3-6188-BC1E-8BF2-2E6D3C021982}"/>
          </ac:spMkLst>
        </pc:spChg>
        <pc:spChg chg="add del mod">
          <ac:chgData name="Abhirup Bag" userId="50c544b531b19592" providerId="LiveId" clId="{B0013EED-9C46-4A33-9309-79C1863C0A68}" dt="2025-02-19T13:38:13.663" v="768" actId="478"/>
          <ac:spMkLst>
            <pc:docMk/>
            <pc:sldMk cId="110273952" sldId="275"/>
            <ac:spMk id="9" creationId="{C3969EFF-BE9C-112F-FC75-B62199456E40}"/>
          </ac:spMkLst>
        </pc:spChg>
        <pc:spChg chg="add del mod">
          <ac:chgData name="Abhirup Bag" userId="50c544b531b19592" providerId="LiveId" clId="{B0013EED-9C46-4A33-9309-79C1863C0A68}" dt="2025-02-19T13:39:57.981" v="808" actId="478"/>
          <ac:spMkLst>
            <pc:docMk/>
            <pc:sldMk cId="110273952" sldId="275"/>
            <ac:spMk id="11" creationId="{0AB9EA20-54B9-B388-601A-64C4B319392E}"/>
          </ac:spMkLst>
        </pc:spChg>
        <pc:spChg chg="add del mod">
          <ac:chgData name="Abhirup Bag" userId="50c544b531b19592" providerId="LiveId" clId="{B0013EED-9C46-4A33-9309-79C1863C0A68}" dt="2025-02-19T13:28:13.824" v="627" actId="21"/>
          <ac:spMkLst>
            <pc:docMk/>
            <pc:sldMk cId="110273952" sldId="275"/>
            <ac:spMk id="15" creationId="{0F1572F5-E6A1-ADCC-8285-6D4247DE3B3B}"/>
          </ac:spMkLst>
        </pc:spChg>
        <pc:spChg chg="add">
          <ac:chgData name="Abhirup Bag" userId="50c544b531b19592" providerId="LiveId" clId="{B0013EED-9C46-4A33-9309-79C1863C0A68}" dt="2025-02-19T13:32:20.414" v="735"/>
          <ac:spMkLst>
            <pc:docMk/>
            <pc:sldMk cId="110273952" sldId="275"/>
            <ac:spMk id="19" creationId="{879DD18F-AEC3-10A2-4BBB-2812D10910C7}"/>
          </ac:spMkLst>
        </pc:spChg>
        <pc:spChg chg="add mod">
          <ac:chgData name="Abhirup Bag" userId="50c544b531b19592" providerId="LiveId" clId="{B0013EED-9C46-4A33-9309-79C1863C0A68}" dt="2025-02-19T13:44:15.574" v="868" actId="1036"/>
          <ac:spMkLst>
            <pc:docMk/>
            <pc:sldMk cId="110273952" sldId="275"/>
            <ac:spMk id="22" creationId="{BACDDCF9-8B56-C974-3482-E6377A5B6738}"/>
          </ac:spMkLst>
        </pc:spChg>
        <pc:spChg chg="add mod">
          <ac:chgData name="Abhirup Bag" userId="50c544b531b19592" providerId="LiveId" clId="{B0013EED-9C46-4A33-9309-79C1863C0A68}" dt="2025-02-19T14:44:03.931" v="982" actId="14100"/>
          <ac:spMkLst>
            <pc:docMk/>
            <pc:sldMk cId="110273952" sldId="275"/>
            <ac:spMk id="24" creationId="{22BD9979-3C96-AE2C-E575-4B87AE9BC667}"/>
          </ac:spMkLst>
        </pc:spChg>
        <pc:spChg chg="add del">
          <ac:chgData name="Abhirup Bag" userId="50c544b531b19592" providerId="LiveId" clId="{B0013EED-9C46-4A33-9309-79C1863C0A68}" dt="2025-02-19T13:49:52.189" v="902" actId="478"/>
          <ac:spMkLst>
            <pc:docMk/>
            <pc:sldMk cId="110273952" sldId="275"/>
            <ac:spMk id="26" creationId="{F2BB4FFA-E91C-A9E5-6C96-9346F9D920DF}"/>
          </ac:spMkLst>
        </pc:spChg>
        <pc:spChg chg="add del mod">
          <ac:chgData name="Abhirup Bag" userId="50c544b531b19592" providerId="LiveId" clId="{B0013EED-9C46-4A33-9309-79C1863C0A68}" dt="2025-02-19T13:54:31.497" v="905" actId="478"/>
          <ac:spMkLst>
            <pc:docMk/>
            <pc:sldMk cId="110273952" sldId="275"/>
            <ac:spMk id="27" creationId="{933A73E4-3C46-D0B3-1674-2B99BBE09F5F}"/>
          </ac:spMkLst>
        </pc:spChg>
        <pc:spChg chg="add mod">
          <ac:chgData name="Abhirup Bag" userId="50c544b531b19592" providerId="LiveId" clId="{B0013EED-9C46-4A33-9309-79C1863C0A68}" dt="2025-02-19T14:00:49.306" v="945" actId="123"/>
          <ac:spMkLst>
            <pc:docMk/>
            <pc:sldMk cId="110273952" sldId="275"/>
            <ac:spMk id="28" creationId="{B33ED3DC-ABB5-EEF7-1FB2-69657177C013}"/>
          </ac:spMkLst>
        </pc:spChg>
        <pc:spChg chg="add del mod">
          <ac:chgData name="Abhirup Bag" userId="50c544b531b19592" providerId="LiveId" clId="{B0013EED-9C46-4A33-9309-79C1863C0A68}" dt="2025-02-19T13:59:21.649" v="933" actId="478"/>
          <ac:spMkLst>
            <pc:docMk/>
            <pc:sldMk cId="110273952" sldId="275"/>
            <ac:spMk id="29" creationId="{58C1371B-31E1-531F-8E77-FC7F7DE60EDE}"/>
          </ac:spMkLst>
        </pc:spChg>
        <pc:spChg chg="add mod">
          <ac:chgData name="Abhirup Bag" userId="50c544b531b19592" providerId="LiveId" clId="{B0013EED-9C46-4A33-9309-79C1863C0A68}" dt="2025-02-19T14:01:00.570" v="947" actId="123"/>
          <ac:spMkLst>
            <pc:docMk/>
            <pc:sldMk cId="110273952" sldId="275"/>
            <ac:spMk id="30" creationId="{9EBE16F2-F2FD-3EDD-A081-8D1C8EA34FC9}"/>
          </ac:spMkLst>
        </pc:spChg>
        <pc:picChg chg="add del mod">
          <ac:chgData name="Abhirup Bag" userId="50c544b531b19592" providerId="LiveId" clId="{B0013EED-9C46-4A33-9309-79C1863C0A68}" dt="2025-02-19T13:38:31.929" v="794" actId="478"/>
          <ac:picMkLst>
            <pc:docMk/>
            <pc:sldMk cId="110273952" sldId="275"/>
            <ac:picMk id="5" creationId="{E30866DC-6C53-4213-6562-6E7FFBAB864F}"/>
          </ac:picMkLst>
        </pc:picChg>
        <pc:picChg chg="add del mod">
          <ac:chgData name="Abhirup Bag" userId="50c544b531b19592" providerId="LiveId" clId="{B0013EED-9C46-4A33-9309-79C1863C0A68}" dt="2025-02-19T13:21:23.448" v="595" actId="478"/>
          <ac:picMkLst>
            <pc:docMk/>
            <pc:sldMk cId="110273952" sldId="275"/>
            <ac:picMk id="8" creationId="{0102930B-B613-84E4-8D25-86204B08FAE1}"/>
          </ac:picMkLst>
        </pc:picChg>
        <pc:picChg chg="add del mod">
          <ac:chgData name="Abhirup Bag" userId="50c544b531b19592" providerId="LiveId" clId="{B0013EED-9C46-4A33-9309-79C1863C0A68}" dt="2025-02-19T13:38:13.663" v="768" actId="478"/>
          <ac:picMkLst>
            <pc:docMk/>
            <pc:sldMk cId="110273952" sldId="275"/>
            <ac:picMk id="10" creationId="{497A5473-1966-BF98-80DC-6DAAAA23009B}"/>
          </ac:picMkLst>
        </pc:picChg>
        <pc:picChg chg="add del mod">
          <ac:chgData name="Abhirup Bag" userId="50c544b531b19592" providerId="LiveId" clId="{B0013EED-9C46-4A33-9309-79C1863C0A68}" dt="2025-02-19T13:38:31.929" v="794" actId="478"/>
          <ac:picMkLst>
            <pc:docMk/>
            <pc:sldMk cId="110273952" sldId="275"/>
            <ac:picMk id="12" creationId="{D49F3A37-F297-B49B-8F11-E2B3D3B8A6B6}"/>
          </ac:picMkLst>
        </pc:picChg>
        <pc:picChg chg="add del mod">
          <ac:chgData name="Abhirup Bag" userId="50c544b531b19592" providerId="LiveId" clId="{B0013EED-9C46-4A33-9309-79C1863C0A68}" dt="2025-02-19T13:24:09.125" v="604" actId="478"/>
          <ac:picMkLst>
            <pc:docMk/>
            <pc:sldMk cId="110273952" sldId="275"/>
            <ac:picMk id="14" creationId="{E285D87D-2284-5AED-C008-3512A8DDA489}"/>
          </ac:picMkLst>
        </pc:picChg>
        <pc:picChg chg="add del mod">
          <ac:chgData name="Abhirup Bag" userId="50c544b531b19592" providerId="LiveId" clId="{B0013EED-9C46-4A33-9309-79C1863C0A68}" dt="2025-02-19T13:28:13.824" v="627" actId="21"/>
          <ac:picMkLst>
            <pc:docMk/>
            <pc:sldMk cId="110273952" sldId="275"/>
            <ac:picMk id="16" creationId="{AEF888A9-9A97-D251-EDD3-A18E6BE126C2}"/>
          </ac:picMkLst>
        </pc:picChg>
        <pc:picChg chg="add del mod">
          <ac:chgData name="Abhirup Bag" userId="50c544b531b19592" providerId="LiveId" clId="{B0013EED-9C46-4A33-9309-79C1863C0A68}" dt="2025-02-19T13:45:42.713" v="883" actId="1076"/>
          <ac:picMkLst>
            <pc:docMk/>
            <pc:sldMk cId="110273952" sldId="275"/>
            <ac:picMk id="17" creationId="{6E714824-3C21-73AD-42E8-14EEE0A609A9}"/>
          </ac:picMkLst>
        </pc:picChg>
        <pc:picChg chg="add mod">
          <ac:chgData name="Abhirup Bag" userId="50c544b531b19592" providerId="LiveId" clId="{B0013EED-9C46-4A33-9309-79C1863C0A68}" dt="2025-02-19T13:53:22" v="903" actId="1076"/>
          <ac:picMkLst>
            <pc:docMk/>
            <pc:sldMk cId="110273952" sldId="275"/>
            <ac:picMk id="18" creationId="{738AA501-8272-5E77-5490-886605CA9646}"/>
          </ac:picMkLst>
        </pc:picChg>
        <pc:picChg chg="add mod">
          <ac:chgData name="Abhirup Bag" userId="50c544b531b19592" providerId="LiveId" clId="{B0013EED-9C46-4A33-9309-79C1863C0A68}" dt="2025-02-19T13:44:15.574" v="868" actId="1036"/>
          <ac:picMkLst>
            <pc:docMk/>
            <pc:sldMk cId="110273952" sldId="275"/>
            <ac:picMk id="21" creationId="{DABC7A46-0781-4025-CA80-5BBB91EFA3BA}"/>
          </ac:picMkLst>
        </pc:picChg>
        <pc:picChg chg="add mod">
          <ac:chgData name="Abhirup Bag" userId="50c544b531b19592" providerId="LiveId" clId="{B0013EED-9C46-4A33-9309-79C1863C0A68}" dt="2025-02-19T13:44:15.574" v="868" actId="1036"/>
          <ac:picMkLst>
            <pc:docMk/>
            <pc:sldMk cId="110273952" sldId="275"/>
            <ac:picMk id="23" creationId="{AFB3BC56-D11F-B701-6FC4-E3A6F79D46DA}"/>
          </ac:picMkLst>
        </pc:picChg>
        <pc:picChg chg="add mod">
          <ac:chgData name="Abhirup Bag" userId="50c544b531b19592" providerId="LiveId" clId="{B0013EED-9C46-4A33-9309-79C1863C0A68}" dt="2025-02-19T13:47:37.495" v="888" actId="1076"/>
          <ac:picMkLst>
            <pc:docMk/>
            <pc:sldMk cId="110273952" sldId="275"/>
            <ac:picMk id="25" creationId="{7AC25C66-D2C1-9D6C-B690-5CCE5F1D5BBA}"/>
          </ac:picMkLst>
        </pc:picChg>
      </pc:sldChg>
      <pc:sldChg chg="addSp delSp modSp new mod">
        <pc:chgData name="Abhirup Bag" userId="50c544b531b19592" providerId="LiveId" clId="{B0013EED-9C46-4A33-9309-79C1863C0A68}" dt="2025-02-19T15:20:02.893" v="1535" actId="1036"/>
        <pc:sldMkLst>
          <pc:docMk/>
          <pc:sldMk cId="139376827" sldId="276"/>
        </pc:sldMkLst>
        <pc:spChg chg="add mod">
          <ac:chgData name="Abhirup Bag" userId="50c544b531b19592" providerId="LiveId" clId="{B0013EED-9C46-4A33-9309-79C1863C0A68}" dt="2025-02-19T15:19:53.740" v="1528" actId="1038"/>
          <ac:spMkLst>
            <pc:docMk/>
            <pc:sldMk cId="139376827" sldId="276"/>
            <ac:spMk id="2" creationId="{102E871E-8070-51DE-FC86-5E6D62C2172F}"/>
          </ac:spMkLst>
        </pc:spChg>
        <pc:spChg chg="add mod">
          <ac:chgData name="Abhirup Bag" userId="50c544b531b19592" providerId="LiveId" clId="{B0013EED-9C46-4A33-9309-79C1863C0A68}" dt="2025-02-19T15:20:02.893" v="1535" actId="1036"/>
          <ac:spMkLst>
            <pc:docMk/>
            <pc:sldMk cId="139376827" sldId="276"/>
            <ac:spMk id="4" creationId="{6AC780D6-0C62-CC9A-928F-3A7E397A9E3D}"/>
          </ac:spMkLst>
        </pc:spChg>
        <pc:spChg chg="add del mod">
          <ac:chgData name="Abhirup Bag" userId="50c544b531b19592" providerId="LiveId" clId="{B0013EED-9C46-4A33-9309-79C1863C0A68}" dt="2025-02-19T14:41:47.113" v="958" actId="478"/>
          <ac:spMkLst>
            <pc:docMk/>
            <pc:sldMk cId="139376827" sldId="276"/>
            <ac:spMk id="5" creationId="{2B7F608B-92A1-D0B9-A70F-3C9F38140141}"/>
          </ac:spMkLst>
        </pc:spChg>
        <pc:picChg chg="add del mod">
          <ac:chgData name="Abhirup Bag" userId="50c544b531b19592" providerId="LiveId" clId="{B0013EED-9C46-4A33-9309-79C1863C0A68}" dt="2025-02-19T14:40:57.962" v="952" actId="478"/>
          <ac:picMkLst>
            <pc:docMk/>
            <pc:sldMk cId="139376827" sldId="276"/>
            <ac:picMk id="3" creationId="{1396F2C0-8CCD-735E-CD2B-46D6B547FE2D}"/>
          </ac:picMkLst>
        </pc:picChg>
        <pc:picChg chg="add mod">
          <ac:chgData name="Abhirup Bag" userId="50c544b531b19592" providerId="LiveId" clId="{B0013EED-9C46-4A33-9309-79C1863C0A68}" dt="2025-02-19T15:19:53.740" v="1528" actId="1038"/>
          <ac:picMkLst>
            <pc:docMk/>
            <pc:sldMk cId="139376827" sldId="276"/>
            <ac:picMk id="6" creationId="{4182EE48-EA2B-E31C-97F1-D9D36BB57284}"/>
          </ac:picMkLst>
        </pc:picChg>
      </pc:sldChg>
      <pc:sldChg chg="addSp delSp modSp new mod">
        <pc:chgData name="Abhirup Bag" userId="50c544b531b19592" providerId="LiveId" clId="{B0013EED-9C46-4A33-9309-79C1863C0A68}" dt="2025-02-19T15:27:35.637" v="1569" actId="14100"/>
        <pc:sldMkLst>
          <pc:docMk/>
          <pc:sldMk cId="3130983224" sldId="277"/>
        </pc:sldMkLst>
        <pc:spChg chg="del">
          <ac:chgData name="Abhirup Bag" userId="50c544b531b19592" providerId="LiveId" clId="{B0013EED-9C46-4A33-9309-79C1863C0A68}" dt="2025-02-19T14:43:32.919" v="979" actId="478"/>
          <ac:spMkLst>
            <pc:docMk/>
            <pc:sldMk cId="3130983224" sldId="277"/>
            <ac:spMk id="2" creationId="{B3B3A962-40AA-5E2F-8995-A794F7D7F596}"/>
          </ac:spMkLst>
        </pc:spChg>
        <pc:spChg chg="del">
          <ac:chgData name="Abhirup Bag" userId="50c544b531b19592" providerId="LiveId" clId="{B0013EED-9C46-4A33-9309-79C1863C0A68}" dt="2025-02-19T14:43:32.919" v="979" actId="478"/>
          <ac:spMkLst>
            <pc:docMk/>
            <pc:sldMk cId="3130983224" sldId="277"/>
            <ac:spMk id="3" creationId="{27764078-19A7-8A80-D092-5DFD89EAA484}"/>
          </ac:spMkLst>
        </pc:spChg>
        <pc:spChg chg="add mod">
          <ac:chgData name="Abhirup Bag" userId="50c544b531b19592" providerId="LiveId" clId="{B0013EED-9C46-4A33-9309-79C1863C0A68}" dt="2025-02-19T14:47:35.347" v="1006" actId="14861"/>
          <ac:spMkLst>
            <pc:docMk/>
            <pc:sldMk cId="3130983224" sldId="277"/>
            <ac:spMk id="4" creationId="{43FBDCC0-1219-15F9-A5D4-6F3DC614C1AE}"/>
          </ac:spMkLst>
        </pc:spChg>
        <pc:spChg chg="add mod">
          <ac:chgData name="Abhirup Bag" userId="50c544b531b19592" providerId="LiveId" clId="{B0013EED-9C46-4A33-9309-79C1863C0A68}" dt="2025-02-19T15:27:35.637" v="1569" actId="14100"/>
          <ac:spMkLst>
            <pc:docMk/>
            <pc:sldMk cId="3130983224" sldId="277"/>
            <ac:spMk id="6" creationId="{0673F371-568C-0DC0-2359-4316C80BFF75}"/>
          </ac:spMkLst>
        </pc:spChg>
        <pc:picChg chg="add mod">
          <ac:chgData name="Abhirup Bag" userId="50c544b531b19592" providerId="LiveId" clId="{B0013EED-9C46-4A33-9309-79C1863C0A68}" dt="2025-02-19T14:47:08.053" v="1004" actId="1076"/>
          <ac:picMkLst>
            <pc:docMk/>
            <pc:sldMk cId="3130983224" sldId="277"/>
            <ac:picMk id="5" creationId="{B02EB309-9E79-E68E-200D-919595CB7FFB}"/>
          </ac:picMkLst>
        </pc:picChg>
        <pc:picChg chg="add del mod">
          <ac:chgData name="Abhirup Bag" userId="50c544b531b19592" providerId="LiveId" clId="{B0013EED-9C46-4A33-9309-79C1863C0A68}" dt="2025-02-19T14:45:38.455" v="988" actId="478"/>
          <ac:picMkLst>
            <pc:docMk/>
            <pc:sldMk cId="3130983224" sldId="277"/>
            <ac:picMk id="7" creationId="{C54757CB-CE31-E0C5-79CF-1A701DAC9625}"/>
          </ac:picMkLst>
        </pc:picChg>
        <pc:picChg chg="add mod">
          <ac:chgData name="Abhirup Bag" userId="50c544b531b19592" providerId="LiveId" clId="{B0013EED-9C46-4A33-9309-79C1863C0A68}" dt="2025-02-19T15:27:19.432" v="1567" actId="1440"/>
          <ac:picMkLst>
            <pc:docMk/>
            <pc:sldMk cId="3130983224" sldId="277"/>
            <ac:picMk id="8" creationId="{5925FE60-F883-400B-20F4-FCE012068533}"/>
          </ac:picMkLst>
        </pc:picChg>
        <pc:picChg chg="add del mod">
          <ac:chgData name="Abhirup Bag" userId="50c544b531b19592" providerId="LiveId" clId="{B0013EED-9C46-4A33-9309-79C1863C0A68}" dt="2025-02-19T15:24:24.289" v="1559" actId="478"/>
          <ac:picMkLst>
            <pc:docMk/>
            <pc:sldMk cId="3130983224" sldId="277"/>
            <ac:picMk id="2050" creationId="{9143DCC1-FDD6-9170-5B81-7FBE686540EA}"/>
          </ac:picMkLst>
        </pc:picChg>
      </pc:sldChg>
      <pc:sldChg chg="addSp modSp new mod">
        <pc:chgData name="Abhirup Bag" userId="50c544b531b19592" providerId="LiveId" clId="{B0013EED-9C46-4A33-9309-79C1863C0A68}" dt="2025-02-19T15:02:26.283" v="1108" actId="14100"/>
        <pc:sldMkLst>
          <pc:docMk/>
          <pc:sldMk cId="3792597962" sldId="278"/>
        </pc:sldMkLst>
        <pc:spChg chg="add mod">
          <ac:chgData name="Abhirup Bag" userId="50c544b531b19592" providerId="LiveId" clId="{B0013EED-9C46-4A33-9309-79C1863C0A68}" dt="2025-02-19T14:50:47.848" v="1015"/>
          <ac:spMkLst>
            <pc:docMk/>
            <pc:sldMk cId="3792597962" sldId="278"/>
            <ac:spMk id="2" creationId="{86CFD3A6-7104-0401-19EF-4F36D2090AB6}"/>
          </ac:spMkLst>
        </pc:spChg>
        <pc:spChg chg="add mod">
          <ac:chgData name="Abhirup Bag" userId="50c544b531b19592" providerId="LiveId" clId="{B0013EED-9C46-4A33-9309-79C1863C0A68}" dt="2025-02-19T14:51:53.185" v="1024" actId="14100"/>
          <ac:spMkLst>
            <pc:docMk/>
            <pc:sldMk cId="3792597962" sldId="278"/>
            <ac:spMk id="3" creationId="{AAFD6FF1-65E5-5401-F3EE-ADA4B3837A66}"/>
          </ac:spMkLst>
        </pc:spChg>
        <pc:spChg chg="add mod">
          <ac:chgData name="Abhirup Bag" userId="50c544b531b19592" providerId="LiveId" clId="{B0013EED-9C46-4A33-9309-79C1863C0A68}" dt="2025-02-19T14:54:56.121" v="1036" actId="14100"/>
          <ac:spMkLst>
            <pc:docMk/>
            <pc:sldMk cId="3792597962" sldId="278"/>
            <ac:spMk id="4" creationId="{5A79ABB1-114D-5566-73E2-ED1683494497}"/>
          </ac:spMkLst>
        </pc:spChg>
        <pc:spChg chg="add mod">
          <ac:chgData name="Abhirup Bag" userId="50c544b531b19592" providerId="LiveId" clId="{B0013EED-9C46-4A33-9309-79C1863C0A68}" dt="2025-02-19T15:00:13.794" v="1085" actId="1035"/>
          <ac:spMkLst>
            <pc:docMk/>
            <pc:sldMk cId="3792597962" sldId="278"/>
            <ac:spMk id="5" creationId="{B3C3C3D3-07BC-8047-15B5-9197FEB5347B}"/>
          </ac:spMkLst>
        </pc:spChg>
        <pc:spChg chg="add mod">
          <ac:chgData name="Abhirup Bag" userId="50c544b531b19592" providerId="LiveId" clId="{B0013EED-9C46-4A33-9309-79C1863C0A68}" dt="2025-02-19T15:00:13.794" v="1085" actId="1035"/>
          <ac:spMkLst>
            <pc:docMk/>
            <pc:sldMk cId="3792597962" sldId="278"/>
            <ac:spMk id="6" creationId="{316D98AE-783A-ED8F-96A4-971123115654}"/>
          </ac:spMkLst>
        </pc:spChg>
        <pc:spChg chg="add mod">
          <ac:chgData name="Abhirup Bag" userId="50c544b531b19592" providerId="LiveId" clId="{B0013EED-9C46-4A33-9309-79C1863C0A68}" dt="2025-02-19T14:55:00.406" v="1037" actId="1076"/>
          <ac:spMkLst>
            <pc:docMk/>
            <pc:sldMk cId="3792597962" sldId="278"/>
            <ac:spMk id="10" creationId="{681213E7-5C15-1175-419F-5C446C8D9A74}"/>
          </ac:spMkLst>
        </pc:spChg>
        <pc:spChg chg="add mod">
          <ac:chgData name="Abhirup Bag" userId="50c544b531b19592" providerId="LiveId" clId="{B0013EED-9C46-4A33-9309-79C1863C0A68}" dt="2025-02-19T15:00:39.091" v="1086"/>
          <ac:spMkLst>
            <pc:docMk/>
            <pc:sldMk cId="3792597962" sldId="278"/>
            <ac:spMk id="12" creationId="{113D9D03-0726-388F-2797-B05A06A8DC6F}"/>
          </ac:spMkLst>
        </pc:spChg>
        <pc:spChg chg="add mod">
          <ac:chgData name="Abhirup Bag" userId="50c544b531b19592" providerId="LiveId" clId="{B0013EED-9C46-4A33-9309-79C1863C0A68}" dt="2025-02-19T15:02:26.283" v="1108" actId="14100"/>
          <ac:spMkLst>
            <pc:docMk/>
            <pc:sldMk cId="3792597962" sldId="278"/>
            <ac:spMk id="14" creationId="{9AB04E8C-84D8-B5B1-1911-4B0D28F86C61}"/>
          </ac:spMkLst>
        </pc:spChg>
        <pc:spChg chg="add mod">
          <ac:chgData name="Abhirup Bag" userId="50c544b531b19592" providerId="LiveId" clId="{B0013EED-9C46-4A33-9309-79C1863C0A68}" dt="2025-02-19T15:02:14.275" v="1107" actId="14100"/>
          <ac:spMkLst>
            <pc:docMk/>
            <pc:sldMk cId="3792597962" sldId="278"/>
            <ac:spMk id="15" creationId="{BACE48BD-EC80-7C38-F46A-A28AA9992A96}"/>
          </ac:spMkLst>
        </pc:spChg>
        <pc:picChg chg="mod">
          <ac:chgData name="Abhirup Bag" userId="50c544b531b19592" providerId="LiveId" clId="{B0013EED-9C46-4A33-9309-79C1863C0A68}" dt="2025-02-19T14:52:00.545" v="1025" actId="14100"/>
          <ac:picMkLst>
            <pc:docMk/>
            <pc:sldMk cId="3792597962" sldId="278"/>
            <ac:picMk id="7" creationId="{47710EF6-A676-8261-C519-80215CAB5ECD}"/>
          </ac:picMkLst>
        </pc:picChg>
        <pc:picChg chg="mod">
          <ac:chgData name="Abhirup Bag" userId="50c544b531b19592" providerId="LiveId" clId="{B0013EED-9C46-4A33-9309-79C1863C0A68}" dt="2025-02-19T15:00:13.794" v="1085" actId="1035"/>
          <ac:picMkLst>
            <pc:docMk/>
            <pc:sldMk cId="3792597962" sldId="278"/>
            <ac:picMk id="8" creationId="{0BA67C26-8256-DB6C-BA1A-8D3EB9EFD8B1}"/>
          </ac:picMkLst>
        </pc:picChg>
        <pc:picChg chg="add mod">
          <ac:chgData name="Abhirup Bag" userId="50c544b531b19592" providerId="LiveId" clId="{B0013EED-9C46-4A33-9309-79C1863C0A68}" dt="2025-02-19T14:55:20.881" v="1040" actId="1076"/>
          <ac:picMkLst>
            <pc:docMk/>
            <pc:sldMk cId="3792597962" sldId="278"/>
            <ac:picMk id="9" creationId="{AE805BAA-3C21-1AB4-553C-6BB1ACC1D0FE}"/>
          </ac:picMkLst>
        </pc:picChg>
        <pc:picChg chg="mod">
          <ac:chgData name="Abhirup Bag" userId="50c544b531b19592" providerId="LiveId" clId="{B0013EED-9C46-4A33-9309-79C1863C0A68}" dt="2025-02-19T14:55:05.179" v="1038" actId="1076"/>
          <ac:picMkLst>
            <pc:docMk/>
            <pc:sldMk cId="3792597962" sldId="278"/>
            <ac:picMk id="11" creationId="{38B89D4B-9D12-77CC-BC07-A8EE88B81CD9}"/>
          </ac:picMkLst>
        </pc:picChg>
      </pc:sldChg>
      <pc:sldChg chg="addSp delSp modSp new mod">
        <pc:chgData name="Abhirup Bag" userId="50c544b531b19592" providerId="LiveId" clId="{B0013EED-9C46-4A33-9309-79C1863C0A68}" dt="2025-02-19T15:09:45.637" v="1187" actId="1036"/>
        <pc:sldMkLst>
          <pc:docMk/>
          <pc:sldMk cId="2572499378" sldId="279"/>
        </pc:sldMkLst>
        <pc:spChg chg="add del mod">
          <ac:chgData name="Abhirup Bag" userId="50c544b531b19592" providerId="LiveId" clId="{B0013EED-9C46-4A33-9309-79C1863C0A68}" dt="2025-02-19T15:05:39.466" v="1121" actId="478"/>
          <ac:spMkLst>
            <pc:docMk/>
            <pc:sldMk cId="2572499378" sldId="279"/>
            <ac:spMk id="2" creationId="{7AF2D8F0-1AE5-DE18-E835-8F7458F97E4C}"/>
          </ac:spMkLst>
        </pc:spChg>
        <pc:spChg chg="add del mod">
          <ac:chgData name="Abhirup Bag" userId="50c544b531b19592" providerId="LiveId" clId="{B0013EED-9C46-4A33-9309-79C1863C0A68}" dt="2025-02-19T15:05:39.466" v="1121" actId="478"/>
          <ac:spMkLst>
            <pc:docMk/>
            <pc:sldMk cId="2572499378" sldId="279"/>
            <ac:spMk id="3" creationId="{71CE0AAC-3EFF-61AF-5FF1-1331740D5ADC}"/>
          </ac:spMkLst>
        </pc:spChg>
        <pc:spChg chg="add mod">
          <ac:chgData name="Abhirup Bag" userId="50c544b531b19592" providerId="LiveId" clId="{B0013EED-9C46-4A33-9309-79C1863C0A68}" dt="2025-02-19T15:09:39.969" v="1177" actId="1035"/>
          <ac:spMkLst>
            <pc:docMk/>
            <pc:sldMk cId="2572499378" sldId="279"/>
            <ac:spMk id="5" creationId="{5404886C-DB69-156A-D8EF-34B5C4290937}"/>
          </ac:spMkLst>
        </pc:spChg>
        <pc:spChg chg="add mod">
          <ac:chgData name="Abhirup Bag" userId="50c544b531b19592" providerId="LiveId" clId="{B0013EED-9C46-4A33-9309-79C1863C0A68}" dt="2025-02-19T15:09:45.637" v="1187" actId="1036"/>
          <ac:spMkLst>
            <pc:docMk/>
            <pc:sldMk cId="2572499378" sldId="279"/>
            <ac:spMk id="6" creationId="{F9B6D011-865B-81CE-974E-6076AA55D7F1}"/>
          </ac:spMkLst>
        </pc:spChg>
        <pc:picChg chg="add del mod">
          <ac:chgData name="Abhirup Bag" userId="50c544b531b19592" providerId="LiveId" clId="{B0013EED-9C46-4A33-9309-79C1863C0A68}" dt="2025-02-19T15:05:39.466" v="1121" actId="478"/>
          <ac:picMkLst>
            <pc:docMk/>
            <pc:sldMk cId="2572499378" sldId="279"/>
            <ac:picMk id="4" creationId="{56D7C696-A62A-2E89-899A-5E25C8C25F3F}"/>
          </ac:picMkLst>
        </pc:picChg>
        <pc:picChg chg="add mod">
          <ac:chgData name="Abhirup Bag" userId="50c544b531b19592" providerId="LiveId" clId="{B0013EED-9C46-4A33-9309-79C1863C0A68}" dt="2025-02-19T15:09:39.969" v="1177" actId="1035"/>
          <ac:picMkLst>
            <pc:docMk/>
            <pc:sldMk cId="2572499378" sldId="279"/>
            <ac:picMk id="7" creationId="{4E9F6360-5A96-894A-9650-AF3957233DD5}"/>
          </ac:picMkLst>
        </pc:picChg>
      </pc:sldChg>
      <pc:sldChg chg="addSp delSp modSp new mod">
        <pc:chgData name="Abhirup Bag" userId="50c544b531b19592" providerId="LiveId" clId="{B0013EED-9C46-4A33-9309-79C1863C0A68}" dt="2025-02-19T15:24:01.632" v="1557" actId="14861"/>
        <pc:sldMkLst>
          <pc:docMk/>
          <pc:sldMk cId="3669114079" sldId="280"/>
        </pc:sldMkLst>
        <pc:spChg chg="del">
          <ac:chgData name="Abhirup Bag" userId="50c544b531b19592" providerId="LiveId" clId="{B0013EED-9C46-4A33-9309-79C1863C0A68}" dt="2025-02-19T15:10:02.303" v="1189" actId="478"/>
          <ac:spMkLst>
            <pc:docMk/>
            <pc:sldMk cId="3669114079" sldId="280"/>
            <ac:spMk id="2" creationId="{953723D3-2C2F-9283-1359-C7F4C7F4FB15}"/>
          </ac:spMkLst>
        </pc:spChg>
        <pc:spChg chg="del">
          <ac:chgData name="Abhirup Bag" userId="50c544b531b19592" providerId="LiveId" clId="{B0013EED-9C46-4A33-9309-79C1863C0A68}" dt="2025-02-19T15:10:02.303" v="1189" actId="478"/>
          <ac:spMkLst>
            <pc:docMk/>
            <pc:sldMk cId="3669114079" sldId="280"/>
            <ac:spMk id="3" creationId="{EC4B9181-A8C7-59B4-51FC-6166309AF1A2}"/>
          </ac:spMkLst>
        </pc:spChg>
        <pc:spChg chg="add mod">
          <ac:chgData name="Abhirup Bag" userId="50c544b531b19592" providerId="LiveId" clId="{B0013EED-9C46-4A33-9309-79C1863C0A68}" dt="2025-02-19T15:15:20.341" v="1473" actId="207"/>
          <ac:spMkLst>
            <pc:docMk/>
            <pc:sldMk cId="3669114079" sldId="280"/>
            <ac:spMk id="4" creationId="{C06D1CE2-AF2C-9E5A-D99B-3B811C9CAD12}"/>
          </ac:spMkLst>
        </pc:spChg>
        <pc:spChg chg="add mod">
          <ac:chgData name="Abhirup Bag" userId="50c544b531b19592" providerId="LiveId" clId="{B0013EED-9C46-4A33-9309-79C1863C0A68}" dt="2025-02-19T15:22:30.391" v="1551" actId="14100"/>
          <ac:spMkLst>
            <pc:docMk/>
            <pc:sldMk cId="3669114079" sldId="280"/>
            <ac:spMk id="6" creationId="{FBFAE220-D3B3-2677-623B-DF2BAAF191EC}"/>
          </ac:spMkLst>
        </pc:spChg>
        <pc:picChg chg="add mod">
          <ac:chgData name="Abhirup Bag" userId="50c544b531b19592" providerId="LiveId" clId="{B0013EED-9C46-4A33-9309-79C1863C0A68}" dt="2025-02-19T15:10:12.082" v="1190"/>
          <ac:picMkLst>
            <pc:docMk/>
            <pc:sldMk cId="3669114079" sldId="280"/>
            <ac:picMk id="5" creationId="{28FFAEB1-5F76-D8D8-F776-06B2E6E14B6B}"/>
          </ac:picMkLst>
        </pc:picChg>
        <pc:picChg chg="add del mod">
          <ac:chgData name="Abhirup Bag" userId="50c544b531b19592" providerId="LiveId" clId="{B0013EED-9C46-4A33-9309-79C1863C0A68}" dt="2025-02-19T15:10:48.374" v="1191" actId="478"/>
          <ac:picMkLst>
            <pc:docMk/>
            <pc:sldMk cId="3669114079" sldId="280"/>
            <ac:picMk id="7" creationId="{9AACE486-967A-80BF-A06A-AEA5B2EAD6C8}"/>
          </ac:picMkLst>
        </pc:picChg>
        <pc:picChg chg="add del mod">
          <ac:chgData name="Abhirup Bag" userId="50c544b531b19592" providerId="LiveId" clId="{B0013EED-9C46-4A33-9309-79C1863C0A68}" dt="2025-02-19T15:24:01.632" v="1557" actId="14861"/>
          <ac:picMkLst>
            <pc:docMk/>
            <pc:sldMk cId="3669114079" sldId="280"/>
            <ac:picMk id="4098" creationId="{91CE363E-C712-BD45-7CCF-D8C025716FED}"/>
          </ac:picMkLst>
        </pc:picChg>
        <pc:picChg chg="add mod">
          <ac:chgData name="Abhirup Bag" userId="50c544b531b19592" providerId="LiveId" clId="{B0013EED-9C46-4A33-9309-79C1863C0A68}" dt="2025-02-19T15:22:32.050" v="1555" actId="14100"/>
          <ac:picMkLst>
            <pc:docMk/>
            <pc:sldMk cId="3669114079" sldId="280"/>
            <ac:picMk id="4100" creationId="{55A010B8-0E00-CEBF-0387-EC598962B4CA}"/>
          </ac:picMkLst>
        </pc:picChg>
      </pc:sldChg>
      <pc:sldChg chg="addSp delSp modSp new mod">
        <pc:chgData name="Abhirup Bag" userId="50c544b531b19592" providerId="LiveId" clId="{B0013EED-9C46-4A33-9309-79C1863C0A68}" dt="2025-02-19T17:00:42.917" v="2128" actId="1076"/>
        <pc:sldMkLst>
          <pc:docMk/>
          <pc:sldMk cId="2496146019" sldId="281"/>
        </pc:sldMkLst>
        <pc:spChg chg="add mod">
          <ac:chgData name="Abhirup Bag" userId="50c544b531b19592" providerId="LiveId" clId="{B0013EED-9C46-4A33-9309-79C1863C0A68}" dt="2025-02-19T15:37:41.847" v="1608" actId="1076"/>
          <ac:spMkLst>
            <pc:docMk/>
            <pc:sldMk cId="2496146019" sldId="281"/>
            <ac:spMk id="2" creationId="{7F7C3DA3-226C-F5DC-9134-CEABDDBC683F}"/>
          </ac:spMkLst>
        </pc:spChg>
        <pc:spChg chg="add mod">
          <ac:chgData name="Abhirup Bag" userId="50c544b531b19592" providerId="LiveId" clId="{B0013EED-9C46-4A33-9309-79C1863C0A68}" dt="2025-02-19T15:37:49.342" v="1615" actId="1036"/>
          <ac:spMkLst>
            <pc:docMk/>
            <pc:sldMk cId="2496146019" sldId="281"/>
            <ac:spMk id="3" creationId="{DF8AD0E1-61CE-A4F9-39D7-6E6D9BE41D6B}"/>
          </ac:spMkLst>
        </pc:spChg>
        <pc:spChg chg="add mod">
          <ac:chgData name="Abhirup Bag" userId="50c544b531b19592" providerId="LiveId" clId="{B0013EED-9C46-4A33-9309-79C1863C0A68}" dt="2025-02-19T17:00:42.917" v="2128" actId="1076"/>
          <ac:spMkLst>
            <pc:docMk/>
            <pc:sldMk cId="2496146019" sldId="281"/>
            <ac:spMk id="4" creationId="{FDCEC3E3-2297-120E-74CB-95D726A1FD29}"/>
          </ac:spMkLst>
        </pc:spChg>
        <pc:spChg chg="add del mod">
          <ac:chgData name="Abhirup Bag" userId="50c544b531b19592" providerId="LiveId" clId="{B0013EED-9C46-4A33-9309-79C1863C0A68}" dt="2025-02-19T15:36:48.670" v="1586" actId="478"/>
          <ac:spMkLst>
            <pc:docMk/>
            <pc:sldMk cId="2496146019" sldId="281"/>
            <ac:spMk id="5" creationId="{4243F0E7-42C7-DCC8-C10B-0A7620A3B27E}"/>
          </ac:spMkLst>
        </pc:spChg>
        <pc:spChg chg="add del mod">
          <ac:chgData name="Abhirup Bag" userId="50c544b531b19592" providerId="LiveId" clId="{B0013EED-9C46-4A33-9309-79C1863C0A68}" dt="2025-02-19T15:36:48.670" v="1586" actId="478"/>
          <ac:spMkLst>
            <pc:docMk/>
            <pc:sldMk cId="2496146019" sldId="281"/>
            <ac:spMk id="6" creationId="{5DC07812-2C92-B6B3-1B0D-7E875A528535}"/>
          </ac:spMkLst>
        </pc:spChg>
        <pc:spChg chg="add mod">
          <ac:chgData name="Abhirup Bag" userId="50c544b531b19592" providerId="LiveId" clId="{B0013EED-9C46-4A33-9309-79C1863C0A68}" dt="2025-02-19T15:37:49.342" v="1615" actId="1036"/>
          <ac:spMkLst>
            <pc:docMk/>
            <pc:sldMk cId="2496146019" sldId="281"/>
            <ac:spMk id="10" creationId="{67987213-720A-E1AF-6320-7F235BC0D350}"/>
          </ac:spMkLst>
        </pc:spChg>
        <pc:spChg chg="add mod">
          <ac:chgData name="Abhirup Bag" userId="50c544b531b19592" providerId="LiveId" clId="{B0013EED-9C46-4A33-9309-79C1863C0A68}" dt="2025-02-19T15:37:49.342" v="1615" actId="1036"/>
          <ac:spMkLst>
            <pc:docMk/>
            <pc:sldMk cId="2496146019" sldId="281"/>
            <ac:spMk id="12" creationId="{D98FC364-AE23-BA7D-5D99-D27965C106D6}"/>
          </ac:spMkLst>
        </pc:spChg>
        <pc:spChg chg="add mod">
          <ac:chgData name="Abhirup Bag" userId="50c544b531b19592" providerId="LiveId" clId="{B0013EED-9C46-4A33-9309-79C1863C0A68}" dt="2025-02-19T15:37:49.342" v="1615" actId="1036"/>
          <ac:spMkLst>
            <pc:docMk/>
            <pc:sldMk cId="2496146019" sldId="281"/>
            <ac:spMk id="14" creationId="{BFE75F83-7ACB-016A-A726-E3D1F276B080}"/>
          </ac:spMkLst>
        </pc:spChg>
        <pc:spChg chg="add mod">
          <ac:chgData name="Abhirup Bag" userId="50c544b531b19592" providerId="LiveId" clId="{B0013EED-9C46-4A33-9309-79C1863C0A68}" dt="2025-02-19T15:37:45.188" v="1609" actId="1076"/>
          <ac:spMkLst>
            <pc:docMk/>
            <pc:sldMk cId="2496146019" sldId="281"/>
            <ac:spMk id="15" creationId="{68E16FF5-2A9B-AB2D-AE86-9A1EFEBF44DB}"/>
          </ac:spMkLst>
        </pc:spChg>
        <pc:picChg chg="mod">
          <ac:chgData name="Abhirup Bag" userId="50c544b531b19592" providerId="LiveId" clId="{B0013EED-9C46-4A33-9309-79C1863C0A68}" dt="2025-02-19T15:37:49.342" v="1615" actId="1036"/>
          <ac:picMkLst>
            <pc:docMk/>
            <pc:sldMk cId="2496146019" sldId="281"/>
            <ac:picMk id="7" creationId="{72DC052E-C0A9-6D0D-9175-6527EC172596}"/>
          </ac:picMkLst>
        </pc:picChg>
        <pc:picChg chg="add del mod">
          <ac:chgData name="Abhirup Bag" userId="50c544b531b19592" providerId="LiveId" clId="{B0013EED-9C46-4A33-9309-79C1863C0A68}" dt="2025-02-19T15:36:48.670" v="1586" actId="478"/>
          <ac:picMkLst>
            <pc:docMk/>
            <pc:sldMk cId="2496146019" sldId="281"/>
            <ac:picMk id="8" creationId="{14302BE6-37EF-8B8F-29F0-8EE350BD7330}"/>
          </ac:picMkLst>
        </pc:picChg>
        <pc:picChg chg="mod">
          <ac:chgData name="Abhirup Bag" userId="50c544b531b19592" providerId="LiveId" clId="{B0013EED-9C46-4A33-9309-79C1863C0A68}" dt="2025-02-19T15:37:49.342" v="1615" actId="1036"/>
          <ac:picMkLst>
            <pc:docMk/>
            <pc:sldMk cId="2496146019" sldId="281"/>
            <ac:picMk id="9" creationId="{DFF2D7EF-9DF7-6546-D4DD-935D0B2AA75E}"/>
          </ac:picMkLst>
        </pc:picChg>
        <pc:picChg chg="mod">
          <ac:chgData name="Abhirup Bag" userId="50c544b531b19592" providerId="LiveId" clId="{B0013EED-9C46-4A33-9309-79C1863C0A68}" dt="2025-02-19T15:37:49.342" v="1615" actId="1036"/>
          <ac:picMkLst>
            <pc:docMk/>
            <pc:sldMk cId="2496146019" sldId="281"/>
            <ac:picMk id="11" creationId="{7EE98BD0-47FD-A1C0-F177-D45111F98D9B}"/>
          </ac:picMkLst>
        </pc:picChg>
        <pc:picChg chg="mod">
          <ac:chgData name="Abhirup Bag" userId="50c544b531b19592" providerId="LiveId" clId="{B0013EED-9C46-4A33-9309-79C1863C0A68}" dt="2025-02-19T15:37:49.342" v="1615" actId="1036"/>
          <ac:picMkLst>
            <pc:docMk/>
            <pc:sldMk cId="2496146019" sldId="281"/>
            <ac:picMk id="13" creationId="{00CABF96-D1DD-946F-1E32-623333BEA4E5}"/>
          </ac:picMkLst>
        </pc:picChg>
      </pc:sldChg>
      <pc:sldChg chg="addSp delSp modSp new mod">
        <pc:chgData name="Abhirup Bag" userId="50c544b531b19592" providerId="LiveId" clId="{B0013EED-9C46-4A33-9309-79C1863C0A68}" dt="2025-02-19T15:49:27.708" v="1711" actId="1076"/>
        <pc:sldMkLst>
          <pc:docMk/>
          <pc:sldMk cId="2784879124" sldId="282"/>
        </pc:sldMkLst>
        <pc:spChg chg="add del mod">
          <ac:chgData name="Abhirup Bag" userId="50c544b531b19592" providerId="LiveId" clId="{B0013EED-9C46-4A33-9309-79C1863C0A68}" dt="2025-02-19T15:40:50.034" v="1661" actId="478"/>
          <ac:spMkLst>
            <pc:docMk/>
            <pc:sldMk cId="2784879124" sldId="282"/>
            <ac:spMk id="3" creationId="{4F3FF88A-03A4-29D4-C58E-F00CAF1D7AB2}"/>
          </ac:spMkLst>
        </pc:spChg>
        <pc:spChg chg="add mod">
          <ac:chgData name="Abhirup Bag" userId="50c544b531b19592" providerId="LiveId" clId="{B0013EED-9C46-4A33-9309-79C1863C0A68}" dt="2025-02-19T15:49:23.468" v="1710" actId="1076"/>
          <ac:spMkLst>
            <pc:docMk/>
            <pc:sldMk cId="2784879124" sldId="282"/>
            <ac:spMk id="6" creationId="{59F229E7-788E-DB85-8879-B3A510D8C008}"/>
          </ac:spMkLst>
        </pc:spChg>
        <pc:spChg chg="add mod">
          <ac:chgData name="Abhirup Bag" userId="50c544b531b19592" providerId="LiveId" clId="{B0013EED-9C46-4A33-9309-79C1863C0A68}" dt="2025-02-19T15:49:27.708" v="1711" actId="1076"/>
          <ac:spMkLst>
            <pc:docMk/>
            <pc:sldMk cId="2784879124" sldId="282"/>
            <ac:spMk id="7" creationId="{1D01BD34-1D80-AD31-33D0-8EA59EAC6479}"/>
          </ac:spMkLst>
        </pc:spChg>
        <pc:picChg chg="add mod modCrop">
          <ac:chgData name="Abhirup Bag" userId="50c544b531b19592" providerId="LiveId" clId="{B0013EED-9C46-4A33-9309-79C1863C0A68}" dt="2025-02-19T15:49:23.468" v="1710" actId="1076"/>
          <ac:picMkLst>
            <pc:docMk/>
            <pc:sldMk cId="2784879124" sldId="282"/>
            <ac:picMk id="5" creationId="{D79B9A1C-F393-01F2-5CEA-B19539AEEEDD}"/>
          </ac:picMkLst>
        </pc:picChg>
      </pc:sldChg>
      <pc:sldChg chg="addSp delSp modSp new mod">
        <pc:chgData name="Abhirup Bag" userId="50c544b531b19592" providerId="LiveId" clId="{B0013EED-9C46-4A33-9309-79C1863C0A68}" dt="2025-02-19T15:52:48.259" v="1731" actId="207"/>
        <pc:sldMkLst>
          <pc:docMk/>
          <pc:sldMk cId="2073534969" sldId="283"/>
        </pc:sldMkLst>
        <pc:spChg chg="del">
          <ac:chgData name="Abhirup Bag" userId="50c544b531b19592" providerId="LiveId" clId="{B0013EED-9C46-4A33-9309-79C1863C0A68}" dt="2025-02-19T15:49:53.270" v="1713" actId="478"/>
          <ac:spMkLst>
            <pc:docMk/>
            <pc:sldMk cId="2073534969" sldId="283"/>
            <ac:spMk id="2" creationId="{C3730736-2342-F281-BD20-45FB326AEA7D}"/>
          </ac:spMkLst>
        </pc:spChg>
        <pc:spChg chg="del">
          <ac:chgData name="Abhirup Bag" userId="50c544b531b19592" providerId="LiveId" clId="{B0013EED-9C46-4A33-9309-79C1863C0A68}" dt="2025-02-19T15:49:53.270" v="1713" actId="478"/>
          <ac:spMkLst>
            <pc:docMk/>
            <pc:sldMk cId="2073534969" sldId="283"/>
            <ac:spMk id="3" creationId="{53F52026-7C20-0879-486F-ABD889C16DFE}"/>
          </ac:spMkLst>
        </pc:spChg>
        <pc:spChg chg="add mod">
          <ac:chgData name="Abhirup Bag" userId="50c544b531b19592" providerId="LiveId" clId="{B0013EED-9C46-4A33-9309-79C1863C0A68}" dt="2025-02-19T15:49:54.618" v="1714"/>
          <ac:spMkLst>
            <pc:docMk/>
            <pc:sldMk cId="2073534969" sldId="283"/>
            <ac:spMk id="4" creationId="{4E0C1C9A-AD34-1855-FD3B-13121E7E02A5}"/>
          </ac:spMkLst>
        </pc:spChg>
        <pc:spChg chg="add mod">
          <ac:chgData name="Abhirup Bag" userId="50c544b531b19592" providerId="LiveId" clId="{B0013EED-9C46-4A33-9309-79C1863C0A68}" dt="2025-02-19T15:50:31.562" v="1721" actId="14100"/>
          <ac:spMkLst>
            <pc:docMk/>
            <pc:sldMk cId="2073534969" sldId="283"/>
            <ac:spMk id="6" creationId="{16F4E989-8D0B-D333-C8AE-559C1D270722}"/>
          </ac:spMkLst>
        </pc:spChg>
        <pc:picChg chg="add mod">
          <ac:chgData name="Abhirup Bag" userId="50c544b531b19592" providerId="LiveId" clId="{B0013EED-9C46-4A33-9309-79C1863C0A68}" dt="2025-02-19T15:52:48.259" v="1731" actId="207"/>
          <ac:picMkLst>
            <pc:docMk/>
            <pc:sldMk cId="2073534969" sldId="283"/>
            <ac:picMk id="5" creationId="{490A7B29-52A5-BC6D-B2C4-7F534726C4DE}"/>
          </ac:picMkLst>
        </pc:picChg>
        <pc:picChg chg="add del mod">
          <ac:chgData name="Abhirup Bag" userId="50c544b531b19592" providerId="LiveId" clId="{B0013EED-9C46-4A33-9309-79C1863C0A68}" dt="2025-02-19T15:49:58.627" v="1715" actId="478"/>
          <ac:picMkLst>
            <pc:docMk/>
            <pc:sldMk cId="2073534969" sldId="283"/>
            <ac:picMk id="7" creationId="{A1C3A297-C801-2E26-5BDF-82246914D67A}"/>
          </ac:picMkLst>
        </pc:picChg>
        <pc:picChg chg="add mod">
          <ac:chgData name="Abhirup Bag" userId="50c544b531b19592" providerId="LiveId" clId="{B0013EED-9C46-4A33-9309-79C1863C0A68}" dt="2025-02-19T15:51:45.434" v="1730" actId="14861"/>
          <ac:picMkLst>
            <pc:docMk/>
            <pc:sldMk cId="2073534969" sldId="283"/>
            <ac:picMk id="8194" creationId="{A3380F56-72DD-BE87-F68C-A3C6E84830EF}"/>
          </ac:picMkLst>
        </pc:picChg>
      </pc:sldChg>
      <pc:sldChg chg="addSp delSp modSp new mod">
        <pc:chgData name="Abhirup Bag" userId="50c544b531b19592" providerId="LiveId" clId="{B0013EED-9C46-4A33-9309-79C1863C0A68}" dt="2025-02-19T16:19:48.995" v="1863" actId="14861"/>
        <pc:sldMkLst>
          <pc:docMk/>
          <pc:sldMk cId="1070038386" sldId="284"/>
        </pc:sldMkLst>
        <pc:spChg chg="del">
          <ac:chgData name="Abhirup Bag" userId="50c544b531b19592" providerId="LiveId" clId="{B0013EED-9C46-4A33-9309-79C1863C0A68}" dt="2025-02-19T15:54:41.516" v="1733" actId="478"/>
          <ac:spMkLst>
            <pc:docMk/>
            <pc:sldMk cId="1070038386" sldId="284"/>
            <ac:spMk id="2" creationId="{3D4970D1-4C8B-80F2-8D92-C549C9682CDA}"/>
          </ac:spMkLst>
        </pc:spChg>
        <pc:spChg chg="del">
          <ac:chgData name="Abhirup Bag" userId="50c544b531b19592" providerId="LiveId" clId="{B0013EED-9C46-4A33-9309-79C1863C0A68}" dt="2025-02-19T15:54:41.516" v="1733" actId="478"/>
          <ac:spMkLst>
            <pc:docMk/>
            <pc:sldMk cId="1070038386" sldId="284"/>
            <ac:spMk id="3" creationId="{5BA4C115-1EEB-1C52-7998-2338036E5D6C}"/>
          </ac:spMkLst>
        </pc:spChg>
        <pc:spChg chg="add del mod">
          <ac:chgData name="Abhirup Bag" userId="50c544b531b19592" providerId="LiveId" clId="{B0013EED-9C46-4A33-9309-79C1863C0A68}" dt="2025-02-19T16:01:53.755" v="1763" actId="478"/>
          <ac:spMkLst>
            <pc:docMk/>
            <pc:sldMk cId="1070038386" sldId="284"/>
            <ac:spMk id="5" creationId="{25750324-C8C2-DB58-B5C2-B401DF9C8DE8}"/>
          </ac:spMkLst>
        </pc:spChg>
        <pc:spChg chg="add mod">
          <ac:chgData name="Abhirup Bag" userId="50c544b531b19592" providerId="LiveId" clId="{B0013EED-9C46-4A33-9309-79C1863C0A68}" dt="2025-02-19T16:19:48.995" v="1863" actId="14861"/>
          <ac:spMkLst>
            <pc:docMk/>
            <pc:sldMk cId="1070038386" sldId="284"/>
            <ac:spMk id="6" creationId="{A80A9B76-F5E2-F5CA-8B82-3B86F3C1706A}"/>
          </ac:spMkLst>
        </pc:spChg>
      </pc:sldChg>
      <pc:sldChg chg="addSp delSp modSp new mod">
        <pc:chgData name="Abhirup Bag" userId="50c544b531b19592" providerId="LiveId" clId="{B0013EED-9C46-4A33-9309-79C1863C0A68}" dt="2025-02-19T16:19:30.960" v="1861" actId="14861"/>
        <pc:sldMkLst>
          <pc:docMk/>
          <pc:sldMk cId="2428385630" sldId="285"/>
        </pc:sldMkLst>
        <pc:spChg chg="del">
          <ac:chgData name="Abhirup Bag" userId="50c544b531b19592" providerId="LiveId" clId="{B0013EED-9C46-4A33-9309-79C1863C0A68}" dt="2025-02-19T16:00:36.969" v="1756" actId="478"/>
          <ac:spMkLst>
            <pc:docMk/>
            <pc:sldMk cId="2428385630" sldId="285"/>
            <ac:spMk id="2" creationId="{B8B6942E-0D8D-0F3A-F07E-C40C09504E8A}"/>
          </ac:spMkLst>
        </pc:spChg>
        <pc:spChg chg="del">
          <ac:chgData name="Abhirup Bag" userId="50c544b531b19592" providerId="LiveId" clId="{B0013EED-9C46-4A33-9309-79C1863C0A68}" dt="2025-02-19T16:00:36.969" v="1756" actId="478"/>
          <ac:spMkLst>
            <pc:docMk/>
            <pc:sldMk cId="2428385630" sldId="285"/>
            <ac:spMk id="3" creationId="{AAF3FE5C-1777-25B3-2130-69E66131E1C4}"/>
          </ac:spMkLst>
        </pc:spChg>
        <pc:spChg chg="add mod">
          <ac:chgData name="Abhirup Bag" userId="50c544b531b19592" providerId="LiveId" clId="{B0013EED-9C46-4A33-9309-79C1863C0A68}" dt="2025-02-19T16:19:30.960" v="1861" actId="14861"/>
          <ac:spMkLst>
            <pc:docMk/>
            <pc:sldMk cId="2428385630" sldId="285"/>
            <ac:spMk id="5" creationId="{D4D22FBB-327E-A919-C267-5498873221AF}"/>
          </ac:spMkLst>
        </pc:spChg>
      </pc:sldChg>
      <pc:sldChg chg="modSp new mod">
        <pc:chgData name="Abhirup Bag" userId="50c544b531b19592" providerId="LiveId" clId="{B0013EED-9C46-4A33-9309-79C1863C0A68}" dt="2025-02-19T16:28:53.217" v="1909" actId="1076"/>
        <pc:sldMkLst>
          <pc:docMk/>
          <pc:sldMk cId="3558407897" sldId="286"/>
        </pc:sldMkLst>
        <pc:spChg chg="mod">
          <ac:chgData name="Abhirup Bag" userId="50c544b531b19592" providerId="LiveId" clId="{B0013EED-9C46-4A33-9309-79C1863C0A68}" dt="2025-02-19T16:23:38.996" v="1886" actId="113"/>
          <ac:spMkLst>
            <pc:docMk/>
            <pc:sldMk cId="3558407897" sldId="286"/>
            <ac:spMk id="2" creationId="{26BA5467-F949-A89D-A771-6CCB8EFDCDB6}"/>
          </ac:spMkLst>
        </pc:spChg>
        <pc:spChg chg="mod">
          <ac:chgData name="Abhirup Bag" userId="50c544b531b19592" providerId="LiveId" clId="{B0013EED-9C46-4A33-9309-79C1863C0A68}" dt="2025-02-19T16:28:53.217" v="1909" actId="1076"/>
          <ac:spMkLst>
            <pc:docMk/>
            <pc:sldMk cId="3558407897" sldId="286"/>
            <ac:spMk id="3" creationId="{F7DEE02D-477C-8C83-62AB-8C222EC1A13B}"/>
          </ac:spMkLst>
        </pc:spChg>
      </pc:sldChg>
      <pc:sldChg chg="addSp delSp modSp new mod">
        <pc:chgData name="Abhirup Bag" userId="50c544b531b19592" providerId="LiveId" clId="{B0013EED-9C46-4A33-9309-79C1863C0A68}" dt="2025-02-19T16:34:38.592" v="1945" actId="1038"/>
        <pc:sldMkLst>
          <pc:docMk/>
          <pc:sldMk cId="2091086651" sldId="287"/>
        </pc:sldMkLst>
        <pc:spChg chg="del">
          <ac:chgData name="Abhirup Bag" userId="50c544b531b19592" providerId="LiveId" clId="{B0013EED-9C46-4A33-9309-79C1863C0A68}" dt="2025-02-19T16:30:02.770" v="1911" actId="478"/>
          <ac:spMkLst>
            <pc:docMk/>
            <pc:sldMk cId="2091086651" sldId="287"/>
            <ac:spMk id="2" creationId="{7F8E982A-6BE5-6471-3ADB-E84DBFE2EC6F}"/>
          </ac:spMkLst>
        </pc:spChg>
        <pc:spChg chg="del">
          <ac:chgData name="Abhirup Bag" userId="50c544b531b19592" providerId="LiveId" clId="{B0013EED-9C46-4A33-9309-79C1863C0A68}" dt="2025-02-19T16:30:02.770" v="1911" actId="478"/>
          <ac:spMkLst>
            <pc:docMk/>
            <pc:sldMk cId="2091086651" sldId="287"/>
            <ac:spMk id="3" creationId="{B009AE27-F62A-DBA4-05C3-624F4DCF23CF}"/>
          </ac:spMkLst>
        </pc:spChg>
        <pc:spChg chg="add mod ord">
          <ac:chgData name="Abhirup Bag" userId="50c544b531b19592" providerId="LiveId" clId="{B0013EED-9C46-4A33-9309-79C1863C0A68}" dt="2025-02-19T16:34:38.592" v="1945" actId="1038"/>
          <ac:spMkLst>
            <pc:docMk/>
            <pc:sldMk cId="2091086651" sldId="287"/>
            <ac:spMk id="7" creationId="{1AFEC9BD-F8C0-B12C-5826-FCF4A059B77A}"/>
          </ac:spMkLst>
        </pc:spChg>
        <pc:picChg chg="add mod">
          <ac:chgData name="Abhirup Bag" userId="50c544b531b19592" providerId="LiveId" clId="{B0013EED-9C46-4A33-9309-79C1863C0A68}" dt="2025-02-19T16:30:04.054" v="1912"/>
          <ac:picMkLst>
            <pc:docMk/>
            <pc:sldMk cId="2091086651" sldId="287"/>
            <ac:picMk id="4" creationId="{B84F35FD-A2D9-411D-6961-697104A3B2DA}"/>
          </ac:picMkLst>
        </pc:picChg>
        <pc:picChg chg="add del mod">
          <ac:chgData name="Abhirup Bag" userId="50c544b531b19592" providerId="LiveId" clId="{B0013EED-9C46-4A33-9309-79C1863C0A68}" dt="2025-02-19T16:30:12.755" v="1913" actId="478"/>
          <ac:picMkLst>
            <pc:docMk/>
            <pc:sldMk cId="2091086651" sldId="287"/>
            <ac:picMk id="5" creationId="{8C3FBFA7-84A3-B982-37B3-31DCAE41461E}"/>
          </ac:picMkLst>
        </pc:picChg>
        <pc:picChg chg="add mod">
          <ac:chgData name="Abhirup Bag" userId="50c544b531b19592" providerId="LiveId" clId="{B0013EED-9C46-4A33-9309-79C1863C0A68}" dt="2025-02-19T16:34:38.592" v="1945" actId="1038"/>
          <ac:picMkLst>
            <pc:docMk/>
            <pc:sldMk cId="2091086651" sldId="287"/>
            <ac:picMk id="6" creationId="{243C71D6-1612-A259-C0E5-67A21D9E1898}"/>
          </ac:picMkLst>
        </pc:picChg>
      </pc:sldChg>
      <pc:sldChg chg="addSp delSp modSp new del mod">
        <pc:chgData name="Abhirup Bag" userId="50c544b531b19592" providerId="LiveId" clId="{B0013EED-9C46-4A33-9309-79C1863C0A68}" dt="2025-02-19T16:52:08.729" v="2050" actId="47"/>
        <pc:sldMkLst>
          <pc:docMk/>
          <pc:sldMk cId="2446018299" sldId="288"/>
        </pc:sldMkLst>
        <pc:spChg chg="del">
          <ac:chgData name="Abhirup Bag" userId="50c544b531b19592" providerId="LiveId" clId="{B0013EED-9C46-4A33-9309-79C1863C0A68}" dt="2025-02-19T16:35:41.202" v="1947" actId="478"/>
          <ac:spMkLst>
            <pc:docMk/>
            <pc:sldMk cId="2446018299" sldId="288"/>
            <ac:spMk id="2" creationId="{C0E63E88-3233-C73A-0808-8249BE60D3F9}"/>
          </ac:spMkLst>
        </pc:spChg>
        <pc:spChg chg="del">
          <ac:chgData name="Abhirup Bag" userId="50c544b531b19592" providerId="LiveId" clId="{B0013EED-9C46-4A33-9309-79C1863C0A68}" dt="2025-02-19T16:35:41.202" v="1947" actId="478"/>
          <ac:spMkLst>
            <pc:docMk/>
            <pc:sldMk cId="2446018299" sldId="288"/>
            <ac:spMk id="3" creationId="{44E14BB0-01AD-3F69-A8D5-D2BC605AC437}"/>
          </ac:spMkLst>
        </pc:spChg>
        <pc:spChg chg="add mod">
          <ac:chgData name="Abhirup Bag" userId="50c544b531b19592" providerId="LiveId" clId="{B0013EED-9C46-4A33-9309-79C1863C0A68}" dt="2025-02-19T16:43:14.310" v="1981" actId="1076"/>
          <ac:spMkLst>
            <pc:docMk/>
            <pc:sldMk cId="2446018299" sldId="288"/>
            <ac:spMk id="4" creationId="{6BF033F3-11BF-0695-7DF1-A3BC3482D5D4}"/>
          </ac:spMkLst>
        </pc:spChg>
        <pc:spChg chg="add mod">
          <ac:chgData name="Abhirup Bag" userId="50c544b531b19592" providerId="LiveId" clId="{B0013EED-9C46-4A33-9309-79C1863C0A68}" dt="2025-02-19T16:43:10.791" v="1980" actId="1076"/>
          <ac:spMkLst>
            <pc:docMk/>
            <pc:sldMk cId="2446018299" sldId="288"/>
            <ac:spMk id="5" creationId="{CA986713-86D3-C0A4-81EE-E77085CC7D6F}"/>
          </ac:spMkLst>
        </pc:spChg>
        <pc:spChg chg="add mod">
          <ac:chgData name="Abhirup Bag" userId="50c544b531b19592" providerId="LiveId" clId="{B0013EED-9C46-4A33-9309-79C1863C0A68}" dt="2025-02-19T16:43:10.791" v="1980" actId="1076"/>
          <ac:spMkLst>
            <pc:docMk/>
            <pc:sldMk cId="2446018299" sldId="288"/>
            <ac:spMk id="6" creationId="{F2F03773-E7AA-55BB-31D2-DC26462AF05E}"/>
          </ac:spMkLst>
        </pc:sp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8" creationId="{E0144C29-4DD6-41E7-327E-5DD84B88B528}"/>
          </ac:cxnSpMkLst>
        </pc:cxnChg>
        <pc:cxnChg chg="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9" creationId="{C304BEBC-C59E-EAB2-4D3A-6DEFAA9A7858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0" creationId="{4F899923-F3F1-80AC-FD3B-E08E5B67F662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1" creationId="{6C4595F9-0084-91B8-2968-F79878917A5F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2" creationId="{024F5D88-AED0-C860-AE9A-09484A98EC96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3" creationId="{64F5A728-6529-75EA-7830-8119211274A5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4" creationId="{A0BABA9B-F614-D3FE-DB73-811BB31BA619}"/>
          </ac:cxnSpMkLst>
        </pc:cxnChg>
        <pc:cxnChg chg="add mod">
          <ac:chgData name="Abhirup Bag" userId="50c544b531b19592" providerId="LiveId" clId="{B0013EED-9C46-4A33-9309-79C1863C0A68}" dt="2025-02-19T16:43:10.791" v="1980" actId="1076"/>
          <ac:cxnSpMkLst>
            <pc:docMk/>
            <pc:sldMk cId="2446018299" sldId="288"/>
            <ac:cxnSpMk id="16" creationId="{8475314B-51BA-8537-1794-B68B83809938}"/>
          </ac:cxnSpMkLst>
        </pc:cxnChg>
      </pc:sldChg>
      <pc:sldChg chg="addSp delSp modSp new mod">
        <pc:chgData name="Abhirup Bag" userId="50c544b531b19592" providerId="LiveId" clId="{B0013EED-9C46-4A33-9309-79C1863C0A68}" dt="2025-02-19T17:02:43.811" v="2131" actId="207"/>
        <pc:sldMkLst>
          <pc:docMk/>
          <pc:sldMk cId="4190379101" sldId="289"/>
        </pc:sldMkLst>
        <pc:spChg chg="add mod">
          <ac:chgData name="Abhirup Bag" userId="50c544b531b19592" providerId="LiveId" clId="{B0013EED-9C46-4A33-9309-79C1863C0A68}" dt="2025-02-19T16:49:14.463" v="2028" actId="1076"/>
          <ac:spMkLst>
            <pc:docMk/>
            <pc:sldMk cId="4190379101" sldId="289"/>
            <ac:spMk id="2" creationId="{605D18CD-C665-C706-9B6A-710F04E37CB0}"/>
          </ac:spMkLst>
        </pc:spChg>
        <pc:spChg chg="add mod">
          <ac:chgData name="Abhirup Bag" userId="50c544b531b19592" providerId="LiveId" clId="{B0013EED-9C46-4A33-9309-79C1863C0A68}" dt="2025-02-19T17:02:43.811" v="2131" actId="207"/>
          <ac:spMkLst>
            <pc:docMk/>
            <pc:sldMk cId="4190379101" sldId="289"/>
            <ac:spMk id="3" creationId="{DF8186D0-B4A9-8B1C-2974-A8969CEDF656}"/>
          </ac:spMkLst>
        </pc:spChg>
        <pc:spChg chg="add mod">
          <ac:chgData name="Abhirup Bag" userId="50c544b531b19592" providerId="LiveId" clId="{B0013EED-9C46-4A33-9309-79C1863C0A68}" dt="2025-02-19T16:56:35.573" v="2110" actId="208"/>
          <ac:spMkLst>
            <pc:docMk/>
            <pc:sldMk cId="4190379101" sldId="289"/>
            <ac:spMk id="4" creationId="{6FF38353-F645-C93E-7324-C4287305BDB6}"/>
          </ac:spMkLst>
        </pc:spChg>
        <pc:spChg chg="add mod">
          <ac:chgData name="Abhirup Bag" userId="50c544b531b19592" providerId="LiveId" clId="{B0013EED-9C46-4A33-9309-79C1863C0A68}" dt="2025-02-19T16:56:41.129" v="2111" actId="208"/>
          <ac:spMkLst>
            <pc:docMk/>
            <pc:sldMk cId="4190379101" sldId="289"/>
            <ac:spMk id="5" creationId="{FEA29E5B-CDA8-439E-0821-17A09D032C04}"/>
          </ac:spMkLst>
        </pc:spChg>
        <pc:cxnChg chg="add mod">
          <ac:chgData name="Abhirup Bag" userId="50c544b531b19592" providerId="LiveId" clId="{B0013EED-9C46-4A33-9309-79C1863C0A68}" dt="2025-02-19T16:50:00.135" v="2031" actId="14100"/>
          <ac:cxnSpMkLst>
            <pc:docMk/>
            <pc:sldMk cId="4190379101" sldId="289"/>
            <ac:cxnSpMk id="6" creationId="{F4713002-301A-B736-8857-5DF6539CDA67}"/>
          </ac:cxnSpMkLst>
        </pc:cxnChg>
        <pc:cxnChg chg="add mod">
          <ac:chgData name="Abhirup Bag" userId="50c544b531b19592" providerId="LiveId" clId="{B0013EED-9C46-4A33-9309-79C1863C0A68}" dt="2025-02-19T16:50:44.186" v="2034" actId="1076"/>
          <ac:cxnSpMkLst>
            <pc:docMk/>
            <pc:sldMk cId="4190379101" sldId="289"/>
            <ac:cxnSpMk id="7" creationId="{E82DA0A1-4DDE-8769-8CBF-4BF0AC189EF2}"/>
          </ac:cxnSpMkLst>
        </pc:cxnChg>
        <pc:cxnChg chg="add mod">
          <ac:chgData name="Abhirup Bag" userId="50c544b531b19592" providerId="LiveId" clId="{B0013EED-9C46-4A33-9309-79C1863C0A68}" dt="2025-02-19T16:50:58.702" v="2036" actId="1076"/>
          <ac:cxnSpMkLst>
            <pc:docMk/>
            <pc:sldMk cId="4190379101" sldId="289"/>
            <ac:cxnSpMk id="8" creationId="{2A642115-94A8-F3C7-2FD2-BF78F70C9CB5}"/>
          </ac:cxnSpMkLst>
        </pc:cxnChg>
        <pc:cxnChg chg="mod">
          <ac:chgData name="Abhirup Bag" userId="50c544b531b19592" providerId="LiveId" clId="{B0013EED-9C46-4A33-9309-79C1863C0A68}" dt="2025-02-19T16:51:02.834" v="2037" actId="1076"/>
          <ac:cxnSpMkLst>
            <pc:docMk/>
            <pc:sldMk cId="4190379101" sldId="289"/>
            <ac:cxnSpMk id="9" creationId="{57FABCFB-FC76-9538-776C-48F1EE83ED79}"/>
          </ac:cxnSpMkLst>
        </pc:cxnChg>
        <pc:cxnChg chg="add mod">
          <ac:chgData name="Abhirup Bag" userId="50c544b531b19592" providerId="LiveId" clId="{B0013EED-9C46-4A33-9309-79C1863C0A68}" dt="2025-02-19T16:51:06.375" v="2038" actId="14100"/>
          <ac:cxnSpMkLst>
            <pc:docMk/>
            <pc:sldMk cId="4190379101" sldId="289"/>
            <ac:cxnSpMk id="10" creationId="{EBF6B7A1-B594-AD36-9E5A-8C503815396B}"/>
          </ac:cxnSpMkLst>
        </pc:cxnChg>
        <pc:cxnChg chg="add mod">
          <ac:chgData name="Abhirup Bag" userId="50c544b531b19592" providerId="LiveId" clId="{B0013EED-9C46-4A33-9309-79C1863C0A68}" dt="2025-02-19T16:51:08.827" v="2039" actId="14100"/>
          <ac:cxnSpMkLst>
            <pc:docMk/>
            <pc:sldMk cId="4190379101" sldId="289"/>
            <ac:cxnSpMk id="11" creationId="{E1AB3D69-B086-1FD8-BD01-F5E3DEE0E94C}"/>
          </ac:cxnSpMkLst>
        </pc:cxnChg>
        <pc:cxnChg chg="mod">
          <ac:chgData name="Abhirup Bag" userId="50c544b531b19592" providerId="LiveId" clId="{B0013EED-9C46-4A33-9309-79C1863C0A68}" dt="2025-02-19T16:51:14.480" v="2040" actId="14100"/>
          <ac:cxnSpMkLst>
            <pc:docMk/>
            <pc:sldMk cId="4190379101" sldId="289"/>
            <ac:cxnSpMk id="12" creationId="{8186C1EB-A222-C3DB-D425-58C8FFEF17A2}"/>
          </ac:cxnSpMkLst>
        </pc:cxnChg>
        <pc:cxnChg chg="del mod">
          <ac:chgData name="Abhirup Bag" userId="50c544b531b19592" providerId="LiveId" clId="{B0013EED-9C46-4A33-9309-79C1863C0A68}" dt="2025-02-19T16:51:20.747" v="2041" actId="478"/>
          <ac:cxnSpMkLst>
            <pc:docMk/>
            <pc:sldMk cId="4190379101" sldId="289"/>
            <ac:cxnSpMk id="13" creationId="{136544A5-FA20-8D36-D10E-3B17F1953765}"/>
          </ac:cxnSpMkLst>
        </pc:cxnChg>
        <pc:cxnChg chg="add mod">
          <ac:chgData name="Abhirup Bag" userId="50c544b531b19592" providerId="LiveId" clId="{B0013EED-9C46-4A33-9309-79C1863C0A68}" dt="2025-02-19T16:51:26.397" v="2042" actId="14100"/>
          <ac:cxnSpMkLst>
            <pc:docMk/>
            <pc:sldMk cId="4190379101" sldId="289"/>
            <ac:cxnSpMk id="14" creationId="{2188B950-E196-A81D-25C0-5A28481EF7F5}"/>
          </ac:cxnSpMkLst>
        </pc:cxnChg>
        <pc:cxnChg chg="add del mod">
          <ac:chgData name="Abhirup Bag" userId="50c544b531b19592" providerId="LiveId" clId="{B0013EED-9C46-4A33-9309-79C1863C0A68}" dt="2025-02-19T16:49:51.745" v="2030" actId="478"/>
          <ac:cxnSpMkLst>
            <pc:docMk/>
            <pc:sldMk cId="4190379101" sldId="289"/>
            <ac:cxnSpMk id="15" creationId="{9A666D9E-6313-C4B8-7140-CCC0287E5DAF}"/>
          </ac:cxnSpMkLst>
        </pc:cxnChg>
        <pc:cxnChg chg="add mod">
          <ac:chgData name="Abhirup Bag" userId="50c544b531b19592" providerId="LiveId" clId="{B0013EED-9C46-4A33-9309-79C1863C0A68}" dt="2025-02-19T16:51:46.181" v="2046" actId="14100"/>
          <ac:cxnSpMkLst>
            <pc:docMk/>
            <pc:sldMk cId="4190379101" sldId="289"/>
            <ac:cxnSpMk id="24" creationId="{F63A2775-2C13-D5E5-E610-A65021617FFC}"/>
          </ac:cxnSpMkLst>
        </pc:cxnChg>
        <pc:cxnChg chg="add mod">
          <ac:chgData name="Abhirup Bag" userId="50c544b531b19592" providerId="LiveId" clId="{B0013EED-9C46-4A33-9309-79C1863C0A68}" dt="2025-02-19T16:51:59.532" v="2049" actId="14100"/>
          <ac:cxnSpMkLst>
            <pc:docMk/>
            <pc:sldMk cId="4190379101" sldId="289"/>
            <ac:cxnSpMk id="26" creationId="{3FC5B411-D496-C1F4-6F47-CC5C31CE3A9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Kernel Density Estimation (KDE)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Histogram Estimation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Nearest Neighbour Estimation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Empirical Cumulative Distribution Function (ECDF)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Kernel Density Estimation (KDE)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Histogram Estimation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Nearest Neighbour Estimation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Empirical Cumulative Distribution Function (ECDF)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95340404-2B24-F916-018B-5E3BC5E7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8" y="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D9880-DC3F-CFC2-C13A-E26FDB62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0841" y="3945722"/>
            <a:ext cx="5324007" cy="2524991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NAME – ABHIRUP BAG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ROLL – 13000122082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DEPARTMENT – CSE(B)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SEMESTER – 6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PAPER – Pattern recognition(pec-it602d)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C1032-AF6E-CFFD-CDDC-1CE127274463}"/>
              </a:ext>
            </a:extLst>
          </p:cNvPr>
          <p:cNvSpPr/>
          <p:nvPr/>
        </p:nvSpPr>
        <p:spPr>
          <a:xfrm>
            <a:off x="5840963" y="1926588"/>
            <a:ext cx="5743885" cy="1355042"/>
          </a:xfrm>
          <a:custGeom>
            <a:avLst/>
            <a:gdLst>
              <a:gd name="connsiteX0" fmla="*/ 0 w 5743885"/>
              <a:gd name="connsiteY0" fmla="*/ 0 h 1355042"/>
              <a:gd name="connsiteX1" fmla="*/ 574389 w 5743885"/>
              <a:gd name="connsiteY1" fmla="*/ 0 h 1355042"/>
              <a:gd name="connsiteX2" fmla="*/ 1206216 w 5743885"/>
              <a:gd name="connsiteY2" fmla="*/ 0 h 1355042"/>
              <a:gd name="connsiteX3" fmla="*/ 1723166 w 5743885"/>
              <a:gd name="connsiteY3" fmla="*/ 0 h 1355042"/>
              <a:gd name="connsiteX4" fmla="*/ 2240115 w 5743885"/>
              <a:gd name="connsiteY4" fmla="*/ 0 h 1355042"/>
              <a:gd name="connsiteX5" fmla="*/ 2699626 w 5743885"/>
              <a:gd name="connsiteY5" fmla="*/ 0 h 1355042"/>
              <a:gd name="connsiteX6" fmla="*/ 3159137 w 5743885"/>
              <a:gd name="connsiteY6" fmla="*/ 0 h 1355042"/>
              <a:gd name="connsiteX7" fmla="*/ 3561209 w 5743885"/>
              <a:gd name="connsiteY7" fmla="*/ 0 h 1355042"/>
              <a:gd name="connsiteX8" fmla="*/ 4020720 w 5743885"/>
              <a:gd name="connsiteY8" fmla="*/ 0 h 1355042"/>
              <a:gd name="connsiteX9" fmla="*/ 4537669 w 5743885"/>
              <a:gd name="connsiteY9" fmla="*/ 0 h 1355042"/>
              <a:gd name="connsiteX10" fmla="*/ 4997180 w 5743885"/>
              <a:gd name="connsiteY10" fmla="*/ 0 h 1355042"/>
              <a:gd name="connsiteX11" fmla="*/ 5743885 w 5743885"/>
              <a:gd name="connsiteY11" fmla="*/ 0 h 1355042"/>
              <a:gd name="connsiteX12" fmla="*/ 5743885 w 5743885"/>
              <a:gd name="connsiteY12" fmla="*/ 451681 h 1355042"/>
              <a:gd name="connsiteX13" fmla="*/ 5743885 w 5743885"/>
              <a:gd name="connsiteY13" fmla="*/ 889811 h 1355042"/>
              <a:gd name="connsiteX14" fmla="*/ 5743885 w 5743885"/>
              <a:gd name="connsiteY14" fmla="*/ 1355042 h 1355042"/>
              <a:gd name="connsiteX15" fmla="*/ 5284374 w 5743885"/>
              <a:gd name="connsiteY15" fmla="*/ 1355042 h 1355042"/>
              <a:gd name="connsiteX16" fmla="*/ 4824863 w 5743885"/>
              <a:gd name="connsiteY16" fmla="*/ 1355042 h 1355042"/>
              <a:gd name="connsiteX17" fmla="*/ 4193036 w 5743885"/>
              <a:gd name="connsiteY17" fmla="*/ 1355042 h 1355042"/>
              <a:gd name="connsiteX18" fmla="*/ 3733525 w 5743885"/>
              <a:gd name="connsiteY18" fmla="*/ 1355042 h 1355042"/>
              <a:gd name="connsiteX19" fmla="*/ 3274014 w 5743885"/>
              <a:gd name="connsiteY19" fmla="*/ 1355042 h 1355042"/>
              <a:gd name="connsiteX20" fmla="*/ 2642187 w 5743885"/>
              <a:gd name="connsiteY20" fmla="*/ 1355042 h 1355042"/>
              <a:gd name="connsiteX21" fmla="*/ 2125237 w 5743885"/>
              <a:gd name="connsiteY21" fmla="*/ 1355042 h 1355042"/>
              <a:gd name="connsiteX22" fmla="*/ 1608288 w 5743885"/>
              <a:gd name="connsiteY22" fmla="*/ 1355042 h 1355042"/>
              <a:gd name="connsiteX23" fmla="*/ 1148777 w 5743885"/>
              <a:gd name="connsiteY23" fmla="*/ 1355042 h 1355042"/>
              <a:gd name="connsiteX24" fmla="*/ 689266 w 5743885"/>
              <a:gd name="connsiteY24" fmla="*/ 1355042 h 1355042"/>
              <a:gd name="connsiteX25" fmla="*/ 0 w 5743885"/>
              <a:gd name="connsiteY25" fmla="*/ 1355042 h 1355042"/>
              <a:gd name="connsiteX26" fmla="*/ 0 w 5743885"/>
              <a:gd name="connsiteY26" fmla="*/ 944013 h 1355042"/>
              <a:gd name="connsiteX27" fmla="*/ 0 w 5743885"/>
              <a:gd name="connsiteY27" fmla="*/ 492332 h 1355042"/>
              <a:gd name="connsiteX28" fmla="*/ 0 w 5743885"/>
              <a:gd name="connsiteY28" fmla="*/ 0 h 1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3885" h="1355042" fill="none" extrusionOk="0">
                <a:moveTo>
                  <a:pt x="0" y="0"/>
                </a:moveTo>
                <a:cubicBezTo>
                  <a:pt x="161590" y="-31958"/>
                  <a:pt x="396958" y="29414"/>
                  <a:pt x="574389" y="0"/>
                </a:cubicBezTo>
                <a:cubicBezTo>
                  <a:pt x="751820" y="-29414"/>
                  <a:pt x="1022169" y="60480"/>
                  <a:pt x="1206216" y="0"/>
                </a:cubicBezTo>
                <a:cubicBezTo>
                  <a:pt x="1390263" y="-60480"/>
                  <a:pt x="1558493" y="3999"/>
                  <a:pt x="1723166" y="0"/>
                </a:cubicBezTo>
                <a:cubicBezTo>
                  <a:pt x="1887839" y="-3999"/>
                  <a:pt x="2017375" y="50232"/>
                  <a:pt x="2240115" y="0"/>
                </a:cubicBezTo>
                <a:cubicBezTo>
                  <a:pt x="2462855" y="-50232"/>
                  <a:pt x="2593586" y="3096"/>
                  <a:pt x="2699626" y="0"/>
                </a:cubicBezTo>
                <a:cubicBezTo>
                  <a:pt x="2805666" y="-3096"/>
                  <a:pt x="3061971" y="38292"/>
                  <a:pt x="3159137" y="0"/>
                </a:cubicBezTo>
                <a:cubicBezTo>
                  <a:pt x="3256303" y="-38292"/>
                  <a:pt x="3473823" y="16741"/>
                  <a:pt x="3561209" y="0"/>
                </a:cubicBezTo>
                <a:cubicBezTo>
                  <a:pt x="3648595" y="-16741"/>
                  <a:pt x="3886979" y="26647"/>
                  <a:pt x="4020720" y="0"/>
                </a:cubicBezTo>
                <a:cubicBezTo>
                  <a:pt x="4154461" y="-26647"/>
                  <a:pt x="4320401" y="12596"/>
                  <a:pt x="4537669" y="0"/>
                </a:cubicBezTo>
                <a:cubicBezTo>
                  <a:pt x="4754937" y="-12596"/>
                  <a:pt x="4885020" y="35513"/>
                  <a:pt x="4997180" y="0"/>
                </a:cubicBezTo>
                <a:cubicBezTo>
                  <a:pt x="5109340" y="-35513"/>
                  <a:pt x="5513445" y="84540"/>
                  <a:pt x="5743885" y="0"/>
                </a:cubicBezTo>
                <a:cubicBezTo>
                  <a:pt x="5764064" y="97151"/>
                  <a:pt x="5720416" y="234532"/>
                  <a:pt x="5743885" y="451681"/>
                </a:cubicBezTo>
                <a:cubicBezTo>
                  <a:pt x="5767354" y="668830"/>
                  <a:pt x="5717869" y="747234"/>
                  <a:pt x="5743885" y="889811"/>
                </a:cubicBezTo>
                <a:cubicBezTo>
                  <a:pt x="5769901" y="1032388"/>
                  <a:pt x="5722551" y="1190921"/>
                  <a:pt x="5743885" y="1355042"/>
                </a:cubicBezTo>
                <a:cubicBezTo>
                  <a:pt x="5612692" y="1381827"/>
                  <a:pt x="5493151" y="1344314"/>
                  <a:pt x="5284374" y="1355042"/>
                </a:cubicBezTo>
                <a:cubicBezTo>
                  <a:pt x="5075597" y="1365770"/>
                  <a:pt x="5002223" y="1312861"/>
                  <a:pt x="4824863" y="1355042"/>
                </a:cubicBezTo>
                <a:cubicBezTo>
                  <a:pt x="4647503" y="1397223"/>
                  <a:pt x="4321360" y="1301972"/>
                  <a:pt x="4193036" y="1355042"/>
                </a:cubicBezTo>
                <a:cubicBezTo>
                  <a:pt x="4064712" y="1408112"/>
                  <a:pt x="3854589" y="1344873"/>
                  <a:pt x="3733525" y="1355042"/>
                </a:cubicBezTo>
                <a:cubicBezTo>
                  <a:pt x="3612461" y="1365211"/>
                  <a:pt x="3462734" y="1353244"/>
                  <a:pt x="3274014" y="1355042"/>
                </a:cubicBezTo>
                <a:cubicBezTo>
                  <a:pt x="3085294" y="1356840"/>
                  <a:pt x="2880109" y="1300967"/>
                  <a:pt x="2642187" y="1355042"/>
                </a:cubicBezTo>
                <a:cubicBezTo>
                  <a:pt x="2404265" y="1409117"/>
                  <a:pt x="2241161" y="1354378"/>
                  <a:pt x="2125237" y="1355042"/>
                </a:cubicBezTo>
                <a:cubicBezTo>
                  <a:pt x="2009313" y="1355706"/>
                  <a:pt x="1759125" y="1330096"/>
                  <a:pt x="1608288" y="1355042"/>
                </a:cubicBezTo>
                <a:cubicBezTo>
                  <a:pt x="1457451" y="1379988"/>
                  <a:pt x="1299897" y="1343232"/>
                  <a:pt x="1148777" y="1355042"/>
                </a:cubicBezTo>
                <a:cubicBezTo>
                  <a:pt x="997657" y="1366852"/>
                  <a:pt x="810319" y="1347809"/>
                  <a:pt x="689266" y="1355042"/>
                </a:cubicBezTo>
                <a:cubicBezTo>
                  <a:pt x="568213" y="1362275"/>
                  <a:pt x="183970" y="1323171"/>
                  <a:pt x="0" y="1355042"/>
                </a:cubicBezTo>
                <a:cubicBezTo>
                  <a:pt x="-37340" y="1165888"/>
                  <a:pt x="29665" y="1037074"/>
                  <a:pt x="0" y="944013"/>
                </a:cubicBezTo>
                <a:cubicBezTo>
                  <a:pt x="-29665" y="850952"/>
                  <a:pt x="44822" y="714462"/>
                  <a:pt x="0" y="492332"/>
                </a:cubicBezTo>
                <a:cubicBezTo>
                  <a:pt x="-44822" y="270202"/>
                  <a:pt x="47424" y="130842"/>
                  <a:pt x="0" y="0"/>
                </a:cubicBezTo>
                <a:close/>
              </a:path>
              <a:path w="5743885" h="1355042" stroke="0" extrusionOk="0">
                <a:moveTo>
                  <a:pt x="0" y="0"/>
                </a:moveTo>
                <a:cubicBezTo>
                  <a:pt x="111122" y="-54373"/>
                  <a:pt x="295665" y="30683"/>
                  <a:pt x="459511" y="0"/>
                </a:cubicBezTo>
                <a:cubicBezTo>
                  <a:pt x="623357" y="-30683"/>
                  <a:pt x="761781" y="44840"/>
                  <a:pt x="861583" y="0"/>
                </a:cubicBezTo>
                <a:cubicBezTo>
                  <a:pt x="961385" y="-44840"/>
                  <a:pt x="1214075" y="33059"/>
                  <a:pt x="1378532" y="0"/>
                </a:cubicBezTo>
                <a:cubicBezTo>
                  <a:pt x="1542989" y="-33059"/>
                  <a:pt x="1827398" y="10345"/>
                  <a:pt x="2010360" y="0"/>
                </a:cubicBezTo>
                <a:cubicBezTo>
                  <a:pt x="2193322" y="-10345"/>
                  <a:pt x="2371418" y="44908"/>
                  <a:pt x="2469871" y="0"/>
                </a:cubicBezTo>
                <a:cubicBezTo>
                  <a:pt x="2568324" y="-44908"/>
                  <a:pt x="2753034" y="32213"/>
                  <a:pt x="2871943" y="0"/>
                </a:cubicBezTo>
                <a:cubicBezTo>
                  <a:pt x="2990852" y="-32213"/>
                  <a:pt x="3150851" y="26890"/>
                  <a:pt x="3331453" y="0"/>
                </a:cubicBezTo>
                <a:cubicBezTo>
                  <a:pt x="3512055" y="-26890"/>
                  <a:pt x="3610344" y="53066"/>
                  <a:pt x="3790964" y="0"/>
                </a:cubicBezTo>
                <a:cubicBezTo>
                  <a:pt x="3971584" y="-53066"/>
                  <a:pt x="4112514" y="44585"/>
                  <a:pt x="4250475" y="0"/>
                </a:cubicBezTo>
                <a:cubicBezTo>
                  <a:pt x="4388436" y="-44585"/>
                  <a:pt x="4604858" y="15727"/>
                  <a:pt x="4709986" y="0"/>
                </a:cubicBezTo>
                <a:cubicBezTo>
                  <a:pt x="4815114" y="-15727"/>
                  <a:pt x="4991269" y="33708"/>
                  <a:pt x="5226935" y="0"/>
                </a:cubicBezTo>
                <a:cubicBezTo>
                  <a:pt x="5462601" y="-33708"/>
                  <a:pt x="5540971" y="8742"/>
                  <a:pt x="5743885" y="0"/>
                </a:cubicBezTo>
                <a:cubicBezTo>
                  <a:pt x="5788957" y="206755"/>
                  <a:pt x="5699036" y="356204"/>
                  <a:pt x="5743885" y="451681"/>
                </a:cubicBezTo>
                <a:cubicBezTo>
                  <a:pt x="5788734" y="547158"/>
                  <a:pt x="5742269" y="775930"/>
                  <a:pt x="5743885" y="930462"/>
                </a:cubicBezTo>
                <a:cubicBezTo>
                  <a:pt x="5745501" y="1084994"/>
                  <a:pt x="5735916" y="1157070"/>
                  <a:pt x="5743885" y="1355042"/>
                </a:cubicBezTo>
                <a:cubicBezTo>
                  <a:pt x="5577888" y="1391625"/>
                  <a:pt x="5311176" y="1321132"/>
                  <a:pt x="5169497" y="1355042"/>
                </a:cubicBezTo>
                <a:cubicBezTo>
                  <a:pt x="5027818" y="1388952"/>
                  <a:pt x="4961242" y="1346632"/>
                  <a:pt x="4767425" y="1355042"/>
                </a:cubicBezTo>
                <a:cubicBezTo>
                  <a:pt x="4573608" y="1363452"/>
                  <a:pt x="4364387" y="1301798"/>
                  <a:pt x="4135597" y="1355042"/>
                </a:cubicBezTo>
                <a:cubicBezTo>
                  <a:pt x="3906807" y="1408286"/>
                  <a:pt x="3773445" y="1288584"/>
                  <a:pt x="3503770" y="1355042"/>
                </a:cubicBezTo>
                <a:cubicBezTo>
                  <a:pt x="3234095" y="1421500"/>
                  <a:pt x="3229117" y="1338309"/>
                  <a:pt x="3044259" y="1355042"/>
                </a:cubicBezTo>
                <a:cubicBezTo>
                  <a:pt x="2859401" y="1371775"/>
                  <a:pt x="2547866" y="1331677"/>
                  <a:pt x="2412432" y="1355042"/>
                </a:cubicBezTo>
                <a:cubicBezTo>
                  <a:pt x="2276998" y="1378407"/>
                  <a:pt x="2094583" y="1323188"/>
                  <a:pt x="1952921" y="1355042"/>
                </a:cubicBezTo>
                <a:cubicBezTo>
                  <a:pt x="1811259" y="1386896"/>
                  <a:pt x="1449183" y="1283512"/>
                  <a:pt x="1321094" y="1355042"/>
                </a:cubicBezTo>
                <a:cubicBezTo>
                  <a:pt x="1193005" y="1426572"/>
                  <a:pt x="1014996" y="1353140"/>
                  <a:pt x="861583" y="1355042"/>
                </a:cubicBezTo>
                <a:cubicBezTo>
                  <a:pt x="708170" y="1356944"/>
                  <a:pt x="424481" y="1301452"/>
                  <a:pt x="0" y="1355042"/>
                </a:cubicBezTo>
                <a:cubicBezTo>
                  <a:pt x="-26599" y="1204505"/>
                  <a:pt x="44095" y="1115541"/>
                  <a:pt x="0" y="930462"/>
                </a:cubicBezTo>
                <a:cubicBezTo>
                  <a:pt x="-44095" y="745383"/>
                  <a:pt x="13136" y="663755"/>
                  <a:pt x="0" y="478782"/>
                </a:cubicBezTo>
                <a:cubicBezTo>
                  <a:pt x="-13136" y="293809"/>
                  <a:pt x="8874" y="172481"/>
                  <a:pt x="0" y="0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454763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NON-PARAMETRIC ESTIMATION</a:t>
            </a:r>
            <a:endParaRPr lang="en-IN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D5D2A0A-9221-1ABA-BB6E-2FFF37C9CABA}"/>
              </a:ext>
            </a:extLst>
          </p:cNvPr>
          <p:cNvSpPr txBox="1">
            <a:spLocks/>
          </p:cNvSpPr>
          <p:nvPr/>
        </p:nvSpPr>
        <p:spPr>
          <a:xfrm>
            <a:off x="2487464" y="857613"/>
            <a:ext cx="5480879" cy="485995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to plot a histogram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6E04A303-5174-E4E9-AD31-318AA870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160" y="712957"/>
            <a:ext cx="730509" cy="730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BBA048-E8C8-6994-E380-387A4A23FBD7}"/>
              </a:ext>
            </a:extLst>
          </p:cNvPr>
          <p:cNvSpPr/>
          <p:nvPr/>
        </p:nvSpPr>
        <p:spPr>
          <a:xfrm>
            <a:off x="1013227" y="2024545"/>
            <a:ext cx="5480879" cy="3863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hist_pdf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n_bins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n_bins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bin_id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bin_minv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)\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&amp; 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bin_maxv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))])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n_data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6F091-8337-D3CB-A4D2-F44A02CBB603}"/>
              </a:ext>
            </a:extLst>
          </p:cNvPr>
          <p:cNvSpPr/>
          <p:nvPr/>
        </p:nvSpPr>
        <p:spPr>
          <a:xfrm>
            <a:off x="6849057" y="2024545"/>
            <a:ext cx="4988380" cy="3863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load_boston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load_boston()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'target'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Demo histogram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xvals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n_bins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hist_pdf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n_bins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n_bins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xvals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'Density'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'Histogram Density Estimation'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xvals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971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71E47916-B9DE-4A1A-B831-11E2E082CD73}"/>
              </a:ext>
            </a:extLst>
          </p:cNvPr>
          <p:cNvSpPr/>
          <p:nvPr/>
        </p:nvSpPr>
        <p:spPr>
          <a:xfrm>
            <a:off x="4869218" y="1269158"/>
            <a:ext cx="5346441" cy="3881534"/>
          </a:xfrm>
          <a:prstGeom prst="round2DiagRect">
            <a:avLst/>
          </a:prstGeom>
          <a:blipFill>
            <a:blip r:embed="rId2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5E64B-DE76-080E-0DE7-2BD25E4A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66" y="1586204"/>
            <a:ext cx="4638675" cy="32194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A0AC75B-CFD4-AAD7-60B9-C672CB85186F}"/>
              </a:ext>
            </a:extLst>
          </p:cNvPr>
          <p:cNvSpPr/>
          <p:nvPr/>
        </p:nvSpPr>
        <p:spPr>
          <a:xfrm>
            <a:off x="1242916" y="1269158"/>
            <a:ext cx="2957804" cy="791548"/>
          </a:xfrm>
          <a:prstGeom prst="homePlate">
            <a:avLst/>
          </a:prstGeom>
          <a:gradFill>
            <a:gsLst>
              <a:gs pos="0">
                <a:schemeClr val="accent2">
                  <a:tint val="94000"/>
                  <a:satMod val="103000"/>
                  <a:lumMod val="84000"/>
                  <a:lumOff val="16000"/>
                </a:schemeClr>
              </a:gs>
              <a:gs pos="57000">
                <a:schemeClr val="accent2">
                  <a:shade val="100000"/>
                  <a:satMod val="110000"/>
                  <a:lumMod val="93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9BC3D05D-3239-FA5F-04DF-C5158FE85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545" y="1356856"/>
            <a:ext cx="640702" cy="6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1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1279-E6B3-61A7-512A-D7AF0B8B7968}"/>
              </a:ext>
            </a:extLst>
          </p:cNvPr>
          <p:cNvSpPr txBox="1">
            <a:spLocks/>
          </p:cNvSpPr>
          <p:nvPr/>
        </p:nvSpPr>
        <p:spPr>
          <a:xfrm>
            <a:off x="1414658" y="236772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Nearest Neighbor Estimation (k-NN Density Estimation)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B30E-BFCF-6F8C-5E34-C33A55B3DE8D}"/>
              </a:ext>
            </a:extLst>
          </p:cNvPr>
          <p:cNvSpPr txBox="1">
            <a:spLocks/>
          </p:cNvSpPr>
          <p:nvPr/>
        </p:nvSpPr>
        <p:spPr>
          <a:xfrm>
            <a:off x="1927480" y="1604092"/>
            <a:ext cx="4809431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F775E41-BB64-F710-04DC-4515F2B2C687}"/>
              </a:ext>
            </a:extLst>
          </p:cNvPr>
          <p:cNvSpPr/>
          <p:nvPr/>
        </p:nvSpPr>
        <p:spPr>
          <a:xfrm>
            <a:off x="986532" y="2346223"/>
            <a:ext cx="5750379" cy="193651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2C3EEA-A4A0-66B4-6FFA-DF09DF3A9DAD}"/>
              </a:ext>
            </a:extLst>
          </p:cNvPr>
          <p:cNvSpPr txBox="1">
            <a:spLocks/>
          </p:cNvSpPr>
          <p:nvPr/>
        </p:nvSpPr>
        <p:spPr>
          <a:xfrm>
            <a:off x="1669440" y="4690549"/>
            <a:ext cx="5095464" cy="42869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/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𝒏𝑽</m:t>
                          </m:r>
                        </m:den>
                      </m:f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Arial Rounded MT Bold" panose="020F0704030504030204" pitchFamily="34" charset="0"/>
                  </a:rPr>
                  <a:t>V is the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volume</a:t>
                </a:r>
                <a:r>
                  <a:rPr lang="en-US" dirty="0">
                    <a:latin typeface="Arial Rounded MT Bold" panose="020F0704030504030204" pitchFamily="34" charset="0"/>
                  </a:rPr>
                  <a:t> around xxx containing k nearest neighbors.</a:t>
                </a:r>
                <a:endParaRPr lang="en-IN" b="1" dirty="0">
                  <a:latin typeface="Arial Rounded MT Bold" panose="020F0704030504030204" pitchFamily="34" charset="0"/>
                </a:endParaRPr>
              </a:p>
            </p:txBody>
          </p:sp>
        </mc:Choice>
        <mc:Fallback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E714824-3C21-73AD-42E8-14EEE0A6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3" y="1617692"/>
            <a:ext cx="643480" cy="580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AA501-8272-5E77-5490-886605CA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2" y="4660782"/>
            <a:ext cx="438005" cy="458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BC7A46-0781-4025-CA80-5BBB91EF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95" y="2441977"/>
            <a:ext cx="506946" cy="5069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CDDCF9-8B56-C974-3482-E6377A5B6738}"/>
              </a:ext>
            </a:extLst>
          </p:cNvPr>
          <p:cNvSpPr/>
          <p:nvPr/>
        </p:nvSpPr>
        <p:spPr>
          <a:xfrm>
            <a:off x="1798317" y="2668716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Determines the density of a point based on the distance to its k-nearest neighbor.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Provides a local density estimate based on proximity to other data points.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B3BC56-D11F-B701-6FC4-E3A6F79D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02" y="3457089"/>
            <a:ext cx="506946" cy="506946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2BD9979-3C96-AE2C-E575-4B87AE9BC667}"/>
              </a:ext>
            </a:extLst>
          </p:cNvPr>
          <p:cNvSpPr txBox="1">
            <a:spLocks/>
          </p:cNvSpPr>
          <p:nvPr/>
        </p:nvSpPr>
        <p:spPr>
          <a:xfrm>
            <a:off x="8014149" y="1597098"/>
            <a:ext cx="3882382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Strengths &amp; Weaknesses: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C25C66-D2C1-9D6C-B690-5CCE5F1D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32" y="1610698"/>
            <a:ext cx="643480" cy="580481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33ED3DC-ABB5-EEF7-1FB2-69657177C013}"/>
              </a:ext>
            </a:extLst>
          </p:cNvPr>
          <p:cNvSpPr/>
          <p:nvPr/>
        </p:nvSpPr>
        <p:spPr>
          <a:xfrm>
            <a:off x="7064632" y="2429186"/>
            <a:ext cx="4831899" cy="1704276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Works well for high-dimensional data.</a:t>
            </a:r>
          </a:p>
          <a:p>
            <a:pPr algn="just"/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b="1" dirty="0">
                <a:latin typeface="Arial Rounded MT Bold" panose="020F0704030504030204" pitchFamily="34" charset="0"/>
              </a:rPr>
              <a:t>✘</a:t>
            </a:r>
            <a:r>
              <a:rPr lang="en-US" dirty="0">
                <a:latin typeface="Arial Rounded MT Bold" panose="020F0704030504030204" pitchFamily="34" charset="0"/>
              </a:rPr>
              <a:t> Computationally expensive, especially for large datasets.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9EBE16F2-F2FD-3EDD-A081-8D1C8EA34FC9}"/>
              </a:ext>
            </a:extLst>
          </p:cNvPr>
          <p:cNvSpPr/>
          <p:nvPr/>
        </p:nvSpPr>
        <p:spPr>
          <a:xfrm>
            <a:off x="7064632" y="4522598"/>
            <a:ext cx="4831899" cy="2074145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Example:</a:t>
            </a:r>
            <a:r>
              <a:rPr lang="en-US" dirty="0">
                <a:latin typeface="Arial Rounded MT Bold" panose="020F0704030504030204" pitchFamily="34" charset="0"/>
              </a:rPr>
              <a:t> Used in </a:t>
            </a:r>
            <a:r>
              <a:rPr lang="en-US" b="1" dirty="0">
                <a:latin typeface="Arial Rounded MT Bold" panose="020F0704030504030204" pitchFamily="34" charset="0"/>
              </a:rPr>
              <a:t>anomaly detection</a:t>
            </a:r>
            <a:r>
              <a:rPr lang="en-US" dirty="0">
                <a:latin typeface="Arial Rounded MT Bold" panose="020F0704030504030204" pitchFamily="34" charset="0"/>
              </a:rPr>
              <a:t> (e.g., fraud detection in banking transactions).</a:t>
            </a:r>
          </a:p>
        </p:txBody>
      </p:sp>
    </p:spTree>
    <p:extLst>
      <p:ext uri="{BB962C8B-B14F-4D97-AF65-F5344CB8AC3E}">
        <p14:creationId xmlns:p14="http://schemas.microsoft.com/office/powerpoint/2010/main" val="11027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02E871E-8070-51DE-FC86-5E6D62C2172F}"/>
              </a:ext>
            </a:extLst>
          </p:cNvPr>
          <p:cNvSpPr txBox="1">
            <a:spLocks/>
          </p:cNvSpPr>
          <p:nvPr/>
        </p:nvSpPr>
        <p:spPr>
          <a:xfrm>
            <a:off x="3052979" y="85491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to plot a </a:t>
            </a:r>
            <a:r>
              <a:rPr lang="en-US" sz="2000" b="1" dirty="0">
                <a:latin typeface="Algerian" panose="04020705040A02060702" pitchFamily="82" charset="0"/>
              </a:rPr>
              <a:t>k-NN Density Estimator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780D6-0C62-CC9A-928F-3A7E397A9E3D}"/>
              </a:ext>
            </a:extLst>
          </p:cNvPr>
          <p:cNvSpPr/>
          <p:nvPr/>
        </p:nvSpPr>
        <p:spPr>
          <a:xfrm>
            <a:off x="2597837" y="1985282"/>
            <a:ext cx="7263026" cy="4005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KNN Density esitmator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norm(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.rvs(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np.linspace(-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plt.subplots(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.flat):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np.zeros_like(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np.abs(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.argsort()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.set_title(</a:t>
            </a:r>
            <a:r>
              <a:rPr lang="en-IN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'$k=</a:t>
            </a:r>
            <a:r>
              <a:rPr lang="en-IN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plt.show()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2EE48-EA2B-E31C-97F1-D9D36BB5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70" y="85491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37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3FBDCC0-1219-15F9-A5D4-6F3DC614C1AE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B02EB309-9E79-E68E-200D-919595CB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0673F371-568C-0DC0-2359-4316C80BFF7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925FE60-F883-400B-20F4-FCE01206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1585602"/>
            <a:ext cx="3446464" cy="348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8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D3A6-7104-0401-19EF-4F36D2090AB6}"/>
              </a:ext>
            </a:extLst>
          </p:cNvPr>
          <p:cNvSpPr txBox="1">
            <a:spLocks/>
          </p:cNvSpPr>
          <p:nvPr/>
        </p:nvSpPr>
        <p:spPr>
          <a:xfrm>
            <a:off x="1414658" y="236772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Empirical Cumulative Distribution Function (ECDF)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D6FF1-65E5-5401-F3EE-ADA4B3837A66}"/>
              </a:ext>
            </a:extLst>
          </p:cNvPr>
          <p:cNvSpPr txBox="1">
            <a:spLocks/>
          </p:cNvSpPr>
          <p:nvPr/>
        </p:nvSpPr>
        <p:spPr>
          <a:xfrm>
            <a:off x="1798317" y="1644174"/>
            <a:ext cx="4809431" cy="547005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ECDF?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A79ABB1-114D-5566-73E2-ED1683494497}"/>
              </a:ext>
            </a:extLst>
          </p:cNvPr>
          <p:cNvSpPr/>
          <p:nvPr/>
        </p:nvSpPr>
        <p:spPr>
          <a:xfrm>
            <a:off x="986532" y="2346223"/>
            <a:ext cx="5750379" cy="178723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C3C3D3-07BC-8047-15B5-9197FEB5347B}"/>
              </a:ext>
            </a:extLst>
          </p:cNvPr>
          <p:cNvSpPr txBox="1">
            <a:spLocks/>
          </p:cNvSpPr>
          <p:nvPr/>
        </p:nvSpPr>
        <p:spPr>
          <a:xfrm>
            <a:off x="1798317" y="4474602"/>
            <a:ext cx="4938594" cy="514008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316D98AE-783A-ED8F-96A4-971123115654}"/>
                  </a:ext>
                </a:extLst>
              </p:cNvPr>
              <p:cNvSpPr/>
              <p:nvPr/>
            </p:nvSpPr>
            <p:spPr>
              <a:xfrm>
                <a:off x="986532" y="5220199"/>
                <a:ext cx="5778372" cy="140453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i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Arial Rounded MT Bold" panose="020F07040305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b="1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>
                    <a:latin typeface="Arial Rounded MT Bold" panose="020F0704030504030204" pitchFamily="34" charset="0"/>
                  </a:rPr>
                  <a:t>is an indicator function (1 if true, 0 otherwise).</a:t>
                </a:r>
                <a:endParaRPr lang="en-IN" b="1" dirty="0">
                  <a:latin typeface="Arial Rounded MT Bold" panose="020F0704030504030204" pitchFamily="34" charset="0"/>
                </a:endParaRPr>
              </a:p>
            </p:txBody>
          </p:sp>
        </mc:Choice>
        <mc:Fallback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316D98AE-783A-ED8F-96A4-971123115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32" y="5220199"/>
                <a:ext cx="5778372" cy="140453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  <a:blipFill>
                <a:blip r:embed="rId2"/>
                <a:stretch>
                  <a:fillRect b="-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7710EF6-A676-8261-C519-80215CAB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3" y="1617692"/>
            <a:ext cx="621547" cy="560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67C26-8256-DB6C-BA1A-8D3EB9EF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2" y="4416713"/>
            <a:ext cx="612978" cy="571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05BAA-3C21-1AB4-553C-6BB1ACC1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52" y="2505384"/>
            <a:ext cx="506946" cy="506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1213E7-5C15-1175-419F-5C446C8D9A74}"/>
              </a:ext>
            </a:extLst>
          </p:cNvPr>
          <p:cNvSpPr/>
          <p:nvPr/>
        </p:nvSpPr>
        <p:spPr>
          <a:xfrm>
            <a:off x="1798317" y="2592182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Estimates the cumulative probability of a variable.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Shows how many observations are below or equal to a given value.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B89D4B-9D12-77CC-BC07-A8EE88B81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52" y="3281324"/>
            <a:ext cx="506946" cy="5069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13D9D03-0726-388F-2797-B05A06A8DC6F}"/>
              </a:ext>
            </a:extLst>
          </p:cNvPr>
          <p:cNvSpPr txBox="1">
            <a:spLocks/>
          </p:cNvSpPr>
          <p:nvPr/>
        </p:nvSpPr>
        <p:spPr>
          <a:xfrm>
            <a:off x="7884969" y="1644174"/>
            <a:ext cx="4011561" cy="534213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Why is ECDF Useful?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22D6DD-2AD6-D856-B4AF-04DD5DDE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32" y="1610698"/>
            <a:ext cx="643480" cy="580481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AB04E8C-84D8-B5B1-1911-4B0D28F86C61}"/>
              </a:ext>
            </a:extLst>
          </p:cNvPr>
          <p:cNvSpPr/>
          <p:nvPr/>
        </p:nvSpPr>
        <p:spPr>
          <a:xfrm>
            <a:off x="7064632" y="2429186"/>
            <a:ext cx="4831899" cy="2250428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✔ More informative than histograms.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✔ No need to choose bin width or bandwidth.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✔ Useful for comparing distributions (e.g., Kolmogorov-Smirnov test).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BACE48BD-EC80-7C38-F46A-A28AA9992A96}"/>
              </a:ext>
            </a:extLst>
          </p:cNvPr>
          <p:cNvSpPr/>
          <p:nvPr/>
        </p:nvSpPr>
        <p:spPr>
          <a:xfrm>
            <a:off x="7064632" y="5057192"/>
            <a:ext cx="4831899" cy="1539551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 Example: Income distribution comparison between two cities.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9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404886C-DB69-156A-D8EF-34B5C4290937}"/>
              </a:ext>
            </a:extLst>
          </p:cNvPr>
          <p:cNvSpPr txBox="1">
            <a:spLocks/>
          </p:cNvSpPr>
          <p:nvPr/>
        </p:nvSpPr>
        <p:spPr>
          <a:xfrm>
            <a:off x="3096912" y="970376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to plot </a:t>
            </a:r>
            <a:r>
              <a:rPr lang="en-US" sz="2000" b="1" dirty="0">
                <a:latin typeface="Algerian" panose="04020705040A02060702" pitchFamily="82" charset="0"/>
              </a:rPr>
              <a:t>ECDF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6D011-865B-81CE-974E-6076AA55D7F1}"/>
              </a:ext>
            </a:extLst>
          </p:cNvPr>
          <p:cNvSpPr/>
          <p:nvPr/>
        </p:nvSpPr>
        <p:spPr>
          <a:xfrm>
            <a:off x="2641770" y="2136706"/>
            <a:ext cx="7263026" cy="38815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KernelDensity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Kernel Density Estimator using gaussian kernel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KernelDensity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'gaussian'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bandwidth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score_samples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print(new_data)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the densities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'Density'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'Kernel Density Estimator using Gaussian kernel'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plt.show()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F6360-5A96-894A-9650-AF395723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03" y="970375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7249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06D1CE2-AF2C-9E5A-D99B-3B811C9CAD12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gradFill>
            <a:gsLst>
              <a:gs pos="0">
                <a:schemeClr val="accent2">
                  <a:tint val="94000"/>
                  <a:satMod val="103000"/>
                  <a:lumMod val="84000"/>
                  <a:lumOff val="16000"/>
                </a:schemeClr>
              </a:gs>
              <a:gs pos="57000">
                <a:schemeClr val="accent2">
                  <a:shade val="100000"/>
                  <a:satMod val="110000"/>
                  <a:lumMod val="93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28FFAEB1-5F76-D8D8-F776-06B2E6E14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BFAE220-D3B3-2677-623B-DF2BAAF191EC}"/>
              </a:ext>
            </a:extLst>
          </p:cNvPr>
          <p:cNvSpPr/>
          <p:nvPr/>
        </p:nvSpPr>
        <p:spPr>
          <a:xfrm>
            <a:off x="5075852" y="1257912"/>
            <a:ext cx="4935894" cy="4110913"/>
          </a:xfrm>
          <a:prstGeom prst="round2DiagRect">
            <a:avLst>
              <a:gd name="adj1" fmla="val 16667"/>
              <a:gd name="adj2" fmla="val 11122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CE363E-C712-BD45-7CCF-D8C02571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067" y="1671656"/>
            <a:ext cx="4125880" cy="3310891"/>
          </a:xfrm>
          <a:custGeom>
            <a:avLst/>
            <a:gdLst>
              <a:gd name="connsiteX0" fmla="*/ 0 w 4125880"/>
              <a:gd name="connsiteY0" fmla="*/ 0 h 3310891"/>
              <a:gd name="connsiteX1" fmla="*/ 563870 w 4125880"/>
              <a:gd name="connsiteY1" fmla="*/ 0 h 3310891"/>
              <a:gd name="connsiteX2" fmla="*/ 1251517 w 4125880"/>
              <a:gd name="connsiteY2" fmla="*/ 0 h 3310891"/>
              <a:gd name="connsiteX3" fmla="*/ 1815387 w 4125880"/>
              <a:gd name="connsiteY3" fmla="*/ 0 h 3310891"/>
              <a:gd name="connsiteX4" fmla="*/ 2585551 w 4125880"/>
              <a:gd name="connsiteY4" fmla="*/ 0 h 3310891"/>
              <a:gd name="connsiteX5" fmla="*/ 3314457 w 4125880"/>
              <a:gd name="connsiteY5" fmla="*/ 0 h 3310891"/>
              <a:gd name="connsiteX6" fmla="*/ 4125880 w 4125880"/>
              <a:gd name="connsiteY6" fmla="*/ 0 h 3310891"/>
              <a:gd name="connsiteX7" fmla="*/ 4125880 w 4125880"/>
              <a:gd name="connsiteY7" fmla="*/ 728396 h 3310891"/>
              <a:gd name="connsiteX8" fmla="*/ 4125880 w 4125880"/>
              <a:gd name="connsiteY8" fmla="*/ 1357465 h 3310891"/>
              <a:gd name="connsiteX9" fmla="*/ 4125880 w 4125880"/>
              <a:gd name="connsiteY9" fmla="*/ 2085861 h 3310891"/>
              <a:gd name="connsiteX10" fmla="*/ 4125880 w 4125880"/>
              <a:gd name="connsiteY10" fmla="*/ 3310891 h 3310891"/>
              <a:gd name="connsiteX11" fmla="*/ 3438233 w 4125880"/>
              <a:gd name="connsiteY11" fmla="*/ 3310891 h 3310891"/>
              <a:gd name="connsiteX12" fmla="*/ 2874363 w 4125880"/>
              <a:gd name="connsiteY12" fmla="*/ 3310891 h 3310891"/>
              <a:gd name="connsiteX13" fmla="*/ 2269234 w 4125880"/>
              <a:gd name="connsiteY13" fmla="*/ 3310891 h 3310891"/>
              <a:gd name="connsiteX14" fmla="*/ 1664105 w 4125880"/>
              <a:gd name="connsiteY14" fmla="*/ 3310891 h 3310891"/>
              <a:gd name="connsiteX15" fmla="*/ 1058976 w 4125880"/>
              <a:gd name="connsiteY15" fmla="*/ 3310891 h 3310891"/>
              <a:gd name="connsiteX16" fmla="*/ 0 w 4125880"/>
              <a:gd name="connsiteY16" fmla="*/ 3310891 h 3310891"/>
              <a:gd name="connsiteX17" fmla="*/ 0 w 4125880"/>
              <a:gd name="connsiteY17" fmla="*/ 2748040 h 3310891"/>
              <a:gd name="connsiteX18" fmla="*/ 0 w 4125880"/>
              <a:gd name="connsiteY18" fmla="*/ 2185188 h 3310891"/>
              <a:gd name="connsiteX19" fmla="*/ 0 w 4125880"/>
              <a:gd name="connsiteY19" fmla="*/ 1589228 h 3310891"/>
              <a:gd name="connsiteX20" fmla="*/ 0 w 4125880"/>
              <a:gd name="connsiteY20" fmla="*/ 960158 h 3310891"/>
              <a:gd name="connsiteX21" fmla="*/ 0 w 4125880"/>
              <a:gd name="connsiteY21" fmla="*/ 0 h 331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25880" h="3310891" fill="none" extrusionOk="0">
                <a:moveTo>
                  <a:pt x="0" y="0"/>
                </a:moveTo>
                <a:cubicBezTo>
                  <a:pt x="225642" y="221"/>
                  <a:pt x="355459" y="-3196"/>
                  <a:pt x="563870" y="0"/>
                </a:cubicBezTo>
                <a:cubicBezTo>
                  <a:pt x="772281" y="3196"/>
                  <a:pt x="1072465" y="-19879"/>
                  <a:pt x="1251517" y="0"/>
                </a:cubicBezTo>
                <a:cubicBezTo>
                  <a:pt x="1430569" y="19879"/>
                  <a:pt x="1645019" y="16625"/>
                  <a:pt x="1815387" y="0"/>
                </a:cubicBezTo>
                <a:cubicBezTo>
                  <a:pt x="1985755" y="-16625"/>
                  <a:pt x="2305880" y="-19024"/>
                  <a:pt x="2585551" y="0"/>
                </a:cubicBezTo>
                <a:cubicBezTo>
                  <a:pt x="2865222" y="19024"/>
                  <a:pt x="2995599" y="-8007"/>
                  <a:pt x="3314457" y="0"/>
                </a:cubicBezTo>
                <a:cubicBezTo>
                  <a:pt x="3633315" y="8007"/>
                  <a:pt x="3823598" y="-12612"/>
                  <a:pt x="4125880" y="0"/>
                </a:cubicBezTo>
                <a:cubicBezTo>
                  <a:pt x="4107088" y="197086"/>
                  <a:pt x="4141958" y="433539"/>
                  <a:pt x="4125880" y="728396"/>
                </a:cubicBezTo>
                <a:cubicBezTo>
                  <a:pt x="4109802" y="1023253"/>
                  <a:pt x="4104751" y="1191091"/>
                  <a:pt x="4125880" y="1357465"/>
                </a:cubicBezTo>
                <a:cubicBezTo>
                  <a:pt x="4147009" y="1523839"/>
                  <a:pt x="4158441" y="1809330"/>
                  <a:pt x="4125880" y="2085861"/>
                </a:cubicBezTo>
                <a:cubicBezTo>
                  <a:pt x="4093319" y="2362392"/>
                  <a:pt x="4140939" y="2931701"/>
                  <a:pt x="4125880" y="3310891"/>
                </a:cubicBezTo>
                <a:cubicBezTo>
                  <a:pt x="3782554" y="3313520"/>
                  <a:pt x="3692323" y="3303664"/>
                  <a:pt x="3438233" y="3310891"/>
                </a:cubicBezTo>
                <a:cubicBezTo>
                  <a:pt x="3184143" y="3318118"/>
                  <a:pt x="3047779" y="3292474"/>
                  <a:pt x="2874363" y="3310891"/>
                </a:cubicBezTo>
                <a:cubicBezTo>
                  <a:pt x="2700947" y="3329309"/>
                  <a:pt x="2476573" y="3326525"/>
                  <a:pt x="2269234" y="3310891"/>
                </a:cubicBezTo>
                <a:cubicBezTo>
                  <a:pt x="2061895" y="3295257"/>
                  <a:pt x="1893882" y="3328176"/>
                  <a:pt x="1664105" y="3310891"/>
                </a:cubicBezTo>
                <a:cubicBezTo>
                  <a:pt x="1434328" y="3293606"/>
                  <a:pt x="1233894" y="3306432"/>
                  <a:pt x="1058976" y="3310891"/>
                </a:cubicBezTo>
                <a:cubicBezTo>
                  <a:pt x="884058" y="3315350"/>
                  <a:pt x="379196" y="3303923"/>
                  <a:pt x="0" y="3310891"/>
                </a:cubicBezTo>
                <a:cubicBezTo>
                  <a:pt x="-26662" y="3053895"/>
                  <a:pt x="25970" y="2912229"/>
                  <a:pt x="0" y="2748040"/>
                </a:cubicBezTo>
                <a:cubicBezTo>
                  <a:pt x="-25970" y="2583851"/>
                  <a:pt x="218" y="2410994"/>
                  <a:pt x="0" y="2185188"/>
                </a:cubicBezTo>
                <a:cubicBezTo>
                  <a:pt x="-218" y="1959382"/>
                  <a:pt x="16499" y="1820359"/>
                  <a:pt x="0" y="1589228"/>
                </a:cubicBezTo>
                <a:cubicBezTo>
                  <a:pt x="-16499" y="1358097"/>
                  <a:pt x="4331" y="1129629"/>
                  <a:pt x="0" y="960158"/>
                </a:cubicBezTo>
                <a:cubicBezTo>
                  <a:pt x="-4331" y="790687"/>
                  <a:pt x="34016" y="303012"/>
                  <a:pt x="0" y="0"/>
                </a:cubicBezTo>
                <a:close/>
              </a:path>
              <a:path w="4125880" h="3310891" stroke="0" extrusionOk="0">
                <a:moveTo>
                  <a:pt x="0" y="0"/>
                </a:moveTo>
                <a:cubicBezTo>
                  <a:pt x="158190" y="20202"/>
                  <a:pt x="386714" y="4757"/>
                  <a:pt x="646388" y="0"/>
                </a:cubicBezTo>
                <a:cubicBezTo>
                  <a:pt x="906062" y="-4757"/>
                  <a:pt x="967560" y="-15743"/>
                  <a:pt x="1251517" y="0"/>
                </a:cubicBezTo>
                <a:cubicBezTo>
                  <a:pt x="1535474" y="15743"/>
                  <a:pt x="1840691" y="-8748"/>
                  <a:pt x="2021681" y="0"/>
                </a:cubicBezTo>
                <a:cubicBezTo>
                  <a:pt x="2202671" y="8748"/>
                  <a:pt x="2389858" y="-11283"/>
                  <a:pt x="2626810" y="0"/>
                </a:cubicBezTo>
                <a:cubicBezTo>
                  <a:pt x="2863762" y="11283"/>
                  <a:pt x="3079765" y="18695"/>
                  <a:pt x="3396975" y="0"/>
                </a:cubicBezTo>
                <a:cubicBezTo>
                  <a:pt x="3714185" y="-18695"/>
                  <a:pt x="3808087" y="24667"/>
                  <a:pt x="4125880" y="0"/>
                </a:cubicBezTo>
                <a:cubicBezTo>
                  <a:pt x="4129586" y="146201"/>
                  <a:pt x="4103313" y="438871"/>
                  <a:pt x="4125880" y="595960"/>
                </a:cubicBezTo>
                <a:cubicBezTo>
                  <a:pt x="4148447" y="753049"/>
                  <a:pt x="4108208" y="1096397"/>
                  <a:pt x="4125880" y="1324356"/>
                </a:cubicBezTo>
                <a:cubicBezTo>
                  <a:pt x="4143552" y="1552315"/>
                  <a:pt x="4091664" y="1830663"/>
                  <a:pt x="4125880" y="2052752"/>
                </a:cubicBezTo>
                <a:cubicBezTo>
                  <a:pt x="4160096" y="2274841"/>
                  <a:pt x="4141927" y="2473772"/>
                  <a:pt x="4125880" y="2615604"/>
                </a:cubicBezTo>
                <a:cubicBezTo>
                  <a:pt x="4109833" y="2757436"/>
                  <a:pt x="4158559" y="3150205"/>
                  <a:pt x="4125880" y="3310891"/>
                </a:cubicBezTo>
                <a:cubicBezTo>
                  <a:pt x="3966909" y="3316171"/>
                  <a:pt x="3568726" y="3308358"/>
                  <a:pt x="3396975" y="3310891"/>
                </a:cubicBezTo>
                <a:cubicBezTo>
                  <a:pt x="3225225" y="3313424"/>
                  <a:pt x="2951608" y="3302919"/>
                  <a:pt x="2791845" y="3310891"/>
                </a:cubicBezTo>
                <a:cubicBezTo>
                  <a:pt x="2632082" y="3318864"/>
                  <a:pt x="2404827" y="3329470"/>
                  <a:pt x="2145458" y="3310891"/>
                </a:cubicBezTo>
                <a:cubicBezTo>
                  <a:pt x="1886089" y="3292312"/>
                  <a:pt x="1654579" y="3305835"/>
                  <a:pt x="1416552" y="3310891"/>
                </a:cubicBezTo>
                <a:cubicBezTo>
                  <a:pt x="1178525" y="3315947"/>
                  <a:pt x="1018576" y="3292631"/>
                  <a:pt x="728905" y="3310891"/>
                </a:cubicBezTo>
                <a:cubicBezTo>
                  <a:pt x="439234" y="3329151"/>
                  <a:pt x="258456" y="3276835"/>
                  <a:pt x="0" y="3310891"/>
                </a:cubicBezTo>
                <a:cubicBezTo>
                  <a:pt x="-27583" y="3075535"/>
                  <a:pt x="-12703" y="2866275"/>
                  <a:pt x="0" y="2582495"/>
                </a:cubicBezTo>
                <a:cubicBezTo>
                  <a:pt x="12703" y="2298715"/>
                  <a:pt x="-2034" y="2163209"/>
                  <a:pt x="0" y="2019644"/>
                </a:cubicBezTo>
                <a:cubicBezTo>
                  <a:pt x="2034" y="1876079"/>
                  <a:pt x="-12992" y="1701765"/>
                  <a:pt x="0" y="1423683"/>
                </a:cubicBezTo>
                <a:cubicBezTo>
                  <a:pt x="12992" y="1145601"/>
                  <a:pt x="19471" y="1074579"/>
                  <a:pt x="0" y="827723"/>
                </a:cubicBezTo>
                <a:cubicBezTo>
                  <a:pt x="-19471" y="580867"/>
                  <a:pt x="-13309" y="307245"/>
                  <a:pt x="0" y="0"/>
                </a:cubicBezTo>
                <a:close/>
              </a:path>
            </a:pathLst>
          </a:custGeom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738498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1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3DA3-226C-F5DC-9134-CEABDDBC683F}"/>
              </a:ext>
            </a:extLst>
          </p:cNvPr>
          <p:cNvSpPr txBox="1">
            <a:spLocks/>
          </p:cNvSpPr>
          <p:nvPr/>
        </p:nvSpPr>
        <p:spPr>
          <a:xfrm>
            <a:off x="1391273" y="444736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Spline &amp; Local Polynomial Regression (LOESS)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AD0E1-61CE-A4F9-39D7-6E6D9BE41D6B}"/>
              </a:ext>
            </a:extLst>
          </p:cNvPr>
          <p:cNvSpPr txBox="1">
            <a:spLocks/>
          </p:cNvSpPr>
          <p:nvPr/>
        </p:nvSpPr>
        <p:spPr>
          <a:xfrm>
            <a:off x="1798317" y="2045394"/>
            <a:ext cx="4809431" cy="547005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LOESS?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DCEC3E3-2297-120E-74CB-95D726A1FD29}"/>
              </a:ext>
            </a:extLst>
          </p:cNvPr>
          <p:cNvSpPr/>
          <p:nvPr/>
        </p:nvSpPr>
        <p:spPr>
          <a:xfrm>
            <a:off x="1010912" y="2826644"/>
            <a:ext cx="5750379" cy="178723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C052E-C0A9-6D0D-9175-6527EC17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3" y="2018912"/>
            <a:ext cx="621547" cy="56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2D7EF-9DF7-6546-D4DD-935D0B2A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52" y="2906604"/>
            <a:ext cx="506946" cy="506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987213-720A-E1AF-6320-7F235BC0D350}"/>
              </a:ext>
            </a:extLst>
          </p:cNvPr>
          <p:cNvSpPr/>
          <p:nvPr/>
        </p:nvSpPr>
        <p:spPr>
          <a:xfrm>
            <a:off x="1798317" y="2993402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A non-parametric regression technique that fits small polynomials locally.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Useful for trend estimation in non-linear data.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E98BD0-47FD-A1C0-F177-D45111F9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52" y="3682544"/>
            <a:ext cx="506946" cy="5069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98FC364-AE23-BA7D-5D99-D27965C106D6}"/>
              </a:ext>
            </a:extLst>
          </p:cNvPr>
          <p:cNvSpPr txBox="1">
            <a:spLocks/>
          </p:cNvSpPr>
          <p:nvPr/>
        </p:nvSpPr>
        <p:spPr>
          <a:xfrm>
            <a:off x="7884969" y="2045394"/>
            <a:ext cx="4011561" cy="534213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Strengths: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ABF96-D1DD-946F-1E32-623333BE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32" y="2011918"/>
            <a:ext cx="643480" cy="580481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FE75F83-7ACB-016A-A726-E3D1F276B080}"/>
              </a:ext>
            </a:extLst>
          </p:cNvPr>
          <p:cNvSpPr/>
          <p:nvPr/>
        </p:nvSpPr>
        <p:spPr>
          <a:xfrm>
            <a:off x="7064632" y="2830406"/>
            <a:ext cx="4831899" cy="1620300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FF00"/>
                </a:solidFill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Captures complex patterns.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solidFill>
                  <a:srgbClr val="FFFF00"/>
                </a:solidFill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Smoothens out local fluctuations.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68E16FF5-2A9B-AB2D-AE86-9A1EFEBF44DB}"/>
              </a:ext>
            </a:extLst>
          </p:cNvPr>
          <p:cNvSpPr/>
          <p:nvPr/>
        </p:nvSpPr>
        <p:spPr>
          <a:xfrm>
            <a:off x="4042001" y="4873713"/>
            <a:ext cx="4831899" cy="1539551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 Example: Used in stock price trends and climate modeling.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4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B9A1C-F393-01F2-5CEA-B19539AE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70" t="17860" r="27703" b="27316"/>
          <a:stretch/>
        </p:blipFill>
        <p:spPr>
          <a:xfrm>
            <a:off x="1780688" y="720807"/>
            <a:ext cx="723384" cy="705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9F229E7-788E-DB85-8879-B3A510D8C008}"/>
              </a:ext>
            </a:extLst>
          </p:cNvPr>
          <p:cNvSpPr txBox="1">
            <a:spLocks/>
          </p:cNvSpPr>
          <p:nvPr/>
        </p:nvSpPr>
        <p:spPr>
          <a:xfrm>
            <a:off x="2860550" y="819950"/>
            <a:ext cx="8233546" cy="52985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Graph: A LOESS-smoothed curve applied to noisy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1BD34-1D80-AD31-33D0-8EA59EAC6479}"/>
              </a:ext>
            </a:extLst>
          </p:cNvPr>
          <p:cNvSpPr/>
          <p:nvPr/>
        </p:nvSpPr>
        <p:spPr>
          <a:xfrm>
            <a:off x="2215283" y="1992115"/>
            <a:ext cx="8664212" cy="41450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statsmodels.api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sm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Noisy Data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values from 0 to 10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noise to sine function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LOESS Smoothing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lowess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.nonparametric.lowess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frac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frac controls smoothness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smoothed values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x_smooth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y_smooth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lowess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lowess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Original Noisy Data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"Noisy Data"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LOESS Smoothed Curve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x_smooth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y_smooth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"LOESS Smoothed Curve"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Labels and Title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 values"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 values"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"LOESS Smoothing on Noisy Data"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8487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18CD-C665-C706-9B6A-710F04E37CB0}"/>
              </a:ext>
            </a:extLst>
          </p:cNvPr>
          <p:cNvSpPr/>
          <p:nvPr/>
        </p:nvSpPr>
        <p:spPr>
          <a:xfrm>
            <a:off x="0" y="0"/>
            <a:ext cx="12204000" cy="68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8186D0-B4A9-8B1C-2974-A8969CEDF656}"/>
              </a:ext>
            </a:extLst>
          </p:cNvPr>
          <p:cNvSpPr txBox="1">
            <a:spLocks/>
          </p:cNvSpPr>
          <p:nvPr/>
        </p:nvSpPr>
        <p:spPr>
          <a:xfrm>
            <a:off x="3333847" y="235551"/>
            <a:ext cx="4245429" cy="843175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rgbClr val="ADA16F"/>
                </a:solidFill>
                <a:effectLst/>
                <a:latin typeface="Algerian" panose="04020705040A02060702" pitchFamily="82" charset="0"/>
              </a:rPr>
              <a:t>content</a:t>
            </a:r>
            <a:endParaRPr lang="en-IN" sz="6000" b="1" u="sng" dirty="0">
              <a:solidFill>
                <a:srgbClr val="ADA16F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38353-F645-C93E-7324-C4287305BDB6}"/>
              </a:ext>
            </a:extLst>
          </p:cNvPr>
          <p:cNvSpPr txBox="1"/>
          <p:nvPr/>
        </p:nvSpPr>
        <p:spPr>
          <a:xfrm>
            <a:off x="1371601" y="1191253"/>
            <a:ext cx="7672486" cy="526297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Key CONCEPTS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Common Non-parametric Methods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Kernel Density Estimation (KDE)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Histogram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Nearest Neighbor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Empirical Cumulative Distribution Function (ECDF)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Spline &amp; Local Polynomial Regression (LOESS)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Advantages &amp; Disadvantages of Non-Parametric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29E5B-CDA8-439E-0821-17A09D032C04}"/>
              </a:ext>
            </a:extLst>
          </p:cNvPr>
          <p:cNvSpPr txBox="1"/>
          <p:nvPr/>
        </p:nvSpPr>
        <p:spPr>
          <a:xfrm>
            <a:off x="9044086" y="1191253"/>
            <a:ext cx="1357313" cy="526297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3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6 - 8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9 - 11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12 - 14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15 - 17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18 - 20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21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22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13002-301A-B736-8857-5DF6539CDA67}"/>
              </a:ext>
            </a:extLst>
          </p:cNvPr>
          <p:cNvCxnSpPr>
            <a:cxnSpLocks/>
          </p:cNvCxnSpPr>
          <p:nvPr/>
        </p:nvCxnSpPr>
        <p:spPr>
          <a:xfrm>
            <a:off x="4012163" y="1434795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DA0A1-4DDE-8769-8CBF-4BF0AC189EF2}"/>
              </a:ext>
            </a:extLst>
          </p:cNvPr>
          <p:cNvCxnSpPr>
            <a:cxnSpLocks/>
          </p:cNvCxnSpPr>
          <p:nvPr/>
        </p:nvCxnSpPr>
        <p:spPr>
          <a:xfrm flipV="1">
            <a:off x="4506686" y="1783138"/>
            <a:ext cx="4451675" cy="417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642115-94A8-F3C7-2FD2-BF78F70C9CB5}"/>
              </a:ext>
            </a:extLst>
          </p:cNvPr>
          <p:cNvCxnSpPr>
            <a:cxnSpLocks/>
          </p:cNvCxnSpPr>
          <p:nvPr/>
        </p:nvCxnSpPr>
        <p:spPr>
          <a:xfrm>
            <a:off x="7601048" y="2131481"/>
            <a:ext cx="135731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FABCFB-FC76-9538-776C-48F1EE83ED79}"/>
              </a:ext>
            </a:extLst>
          </p:cNvPr>
          <p:cNvCxnSpPr>
            <a:cxnSpLocks/>
          </p:cNvCxnSpPr>
          <p:nvPr/>
        </p:nvCxnSpPr>
        <p:spPr>
          <a:xfrm>
            <a:off x="7236863" y="2507815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F6B7A1-B594-AD36-9E5A-8C503815396B}"/>
              </a:ext>
            </a:extLst>
          </p:cNvPr>
          <p:cNvCxnSpPr>
            <a:cxnSpLocks/>
          </p:cNvCxnSpPr>
          <p:nvPr/>
        </p:nvCxnSpPr>
        <p:spPr>
          <a:xfrm>
            <a:off x="5551714" y="2912141"/>
            <a:ext cx="3406647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AB3D69-B086-1FD8-BD01-F5E3DEE0E94C}"/>
              </a:ext>
            </a:extLst>
          </p:cNvPr>
          <p:cNvCxnSpPr>
            <a:cxnSpLocks/>
          </p:cNvCxnSpPr>
          <p:nvPr/>
        </p:nvCxnSpPr>
        <p:spPr>
          <a:xfrm>
            <a:off x="6732523" y="3279460"/>
            <a:ext cx="222583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6C1EB-A222-C3DB-D425-58C8FFEF17A2}"/>
              </a:ext>
            </a:extLst>
          </p:cNvPr>
          <p:cNvCxnSpPr>
            <a:cxnSpLocks/>
          </p:cNvCxnSpPr>
          <p:nvPr/>
        </p:nvCxnSpPr>
        <p:spPr>
          <a:xfrm>
            <a:off x="8210939" y="4367717"/>
            <a:ext cx="74742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8B950-E196-A81D-25C0-5A28481EF7F5}"/>
              </a:ext>
            </a:extLst>
          </p:cNvPr>
          <p:cNvCxnSpPr>
            <a:cxnSpLocks/>
          </p:cNvCxnSpPr>
          <p:nvPr/>
        </p:nvCxnSpPr>
        <p:spPr>
          <a:xfrm>
            <a:off x="8097612" y="5101725"/>
            <a:ext cx="860749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3A2775-2C13-D5E5-E610-A65021617FFC}"/>
              </a:ext>
            </a:extLst>
          </p:cNvPr>
          <p:cNvCxnSpPr>
            <a:cxnSpLocks/>
          </p:cNvCxnSpPr>
          <p:nvPr/>
        </p:nvCxnSpPr>
        <p:spPr>
          <a:xfrm>
            <a:off x="4012163" y="5826402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5B411-D496-C1F4-6F47-CC5C31CE3A95}"/>
              </a:ext>
            </a:extLst>
          </p:cNvPr>
          <p:cNvCxnSpPr>
            <a:cxnSpLocks/>
          </p:cNvCxnSpPr>
          <p:nvPr/>
        </p:nvCxnSpPr>
        <p:spPr>
          <a:xfrm>
            <a:off x="3686855" y="6184075"/>
            <a:ext cx="527150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7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E0C1C9A-AD34-1855-FD3B-13121E7E02A5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gradFill>
            <a:gsLst>
              <a:gs pos="0">
                <a:schemeClr val="accent2">
                  <a:tint val="94000"/>
                  <a:satMod val="103000"/>
                  <a:lumMod val="84000"/>
                  <a:lumOff val="16000"/>
                </a:schemeClr>
              </a:gs>
              <a:gs pos="57000">
                <a:schemeClr val="accent2">
                  <a:shade val="100000"/>
                  <a:satMod val="110000"/>
                  <a:lumMod val="93000"/>
                </a:schemeClr>
              </a:gs>
              <a:gs pos="100000">
                <a:schemeClr val="accent2">
                  <a:shade val="78000"/>
                  <a:satMod val="120000"/>
                  <a:lumMod val="99000"/>
                </a:schemeClr>
              </a:gs>
            </a:gsLst>
            <a:lin ang="5400000" scaled="0"/>
          </a:gradFill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490A7B29-52A5-BC6D-B2C4-7F534726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16F4E989-8D0B-D333-C8AE-559C1D270722}"/>
              </a:ext>
            </a:extLst>
          </p:cNvPr>
          <p:cNvSpPr/>
          <p:nvPr/>
        </p:nvSpPr>
        <p:spPr>
          <a:xfrm>
            <a:off x="5075852" y="1257912"/>
            <a:ext cx="4935894" cy="4021825"/>
          </a:xfrm>
          <a:prstGeom prst="round2DiagRect">
            <a:avLst>
              <a:gd name="adj1" fmla="val 16667"/>
              <a:gd name="adj2" fmla="val 11122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380F56-72DD-BE87-F68C-A3C6E848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51" y="1578263"/>
            <a:ext cx="4298496" cy="3383764"/>
          </a:xfrm>
          <a:custGeom>
            <a:avLst/>
            <a:gdLst>
              <a:gd name="connsiteX0" fmla="*/ 0 w 4298496"/>
              <a:gd name="connsiteY0" fmla="*/ 0 h 3383764"/>
              <a:gd name="connsiteX1" fmla="*/ 700041 w 4298496"/>
              <a:gd name="connsiteY1" fmla="*/ 0 h 3383764"/>
              <a:gd name="connsiteX2" fmla="*/ 1271127 w 4298496"/>
              <a:gd name="connsiteY2" fmla="*/ 0 h 3383764"/>
              <a:gd name="connsiteX3" fmla="*/ 1928182 w 4298496"/>
              <a:gd name="connsiteY3" fmla="*/ 0 h 3383764"/>
              <a:gd name="connsiteX4" fmla="*/ 2585238 w 4298496"/>
              <a:gd name="connsiteY4" fmla="*/ 0 h 3383764"/>
              <a:gd name="connsiteX5" fmla="*/ 3113339 w 4298496"/>
              <a:gd name="connsiteY5" fmla="*/ 0 h 3383764"/>
              <a:gd name="connsiteX6" fmla="*/ 3598455 w 4298496"/>
              <a:gd name="connsiteY6" fmla="*/ 0 h 3383764"/>
              <a:gd name="connsiteX7" fmla="*/ 4298496 w 4298496"/>
              <a:gd name="connsiteY7" fmla="*/ 0 h 3383764"/>
              <a:gd name="connsiteX8" fmla="*/ 4298496 w 4298496"/>
              <a:gd name="connsiteY8" fmla="*/ 575240 h 3383764"/>
              <a:gd name="connsiteX9" fmla="*/ 4298496 w 4298496"/>
              <a:gd name="connsiteY9" fmla="*/ 1218155 h 3383764"/>
              <a:gd name="connsiteX10" fmla="*/ 4298496 w 4298496"/>
              <a:gd name="connsiteY10" fmla="*/ 1928745 h 3383764"/>
              <a:gd name="connsiteX11" fmla="*/ 4298496 w 4298496"/>
              <a:gd name="connsiteY11" fmla="*/ 2571661 h 3383764"/>
              <a:gd name="connsiteX12" fmla="*/ 4298496 w 4298496"/>
              <a:gd name="connsiteY12" fmla="*/ 3383764 h 3383764"/>
              <a:gd name="connsiteX13" fmla="*/ 3641440 w 4298496"/>
              <a:gd name="connsiteY13" fmla="*/ 3383764 h 3383764"/>
              <a:gd name="connsiteX14" fmla="*/ 3113339 w 4298496"/>
              <a:gd name="connsiteY14" fmla="*/ 3383764 h 3383764"/>
              <a:gd name="connsiteX15" fmla="*/ 2413298 w 4298496"/>
              <a:gd name="connsiteY15" fmla="*/ 3383764 h 3383764"/>
              <a:gd name="connsiteX16" fmla="*/ 1756243 w 4298496"/>
              <a:gd name="connsiteY16" fmla="*/ 3383764 h 3383764"/>
              <a:gd name="connsiteX17" fmla="*/ 1271127 w 4298496"/>
              <a:gd name="connsiteY17" fmla="*/ 3383764 h 3383764"/>
              <a:gd name="connsiteX18" fmla="*/ 614071 w 4298496"/>
              <a:gd name="connsiteY18" fmla="*/ 3383764 h 3383764"/>
              <a:gd name="connsiteX19" fmla="*/ 0 w 4298496"/>
              <a:gd name="connsiteY19" fmla="*/ 3383764 h 3383764"/>
              <a:gd name="connsiteX20" fmla="*/ 0 w 4298496"/>
              <a:gd name="connsiteY20" fmla="*/ 2707011 h 3383764"/>
              <a:gd name="connsiteX21" fmla="*/ 0 w 4298496"/>
              <a:gd name="connsiteY21" fmla="*/ 1996421 h 3383764"/>
              <a:gd name="connsiteX22" fmla="*/ 0 w 4298496"/>
              <a:gd name="connsiteY22" fmla="*/ 1251993 h 3383764"/>
              <a:gd name="connsiteX23" fmla="*/ 0 w 4298496"/>
              <a:gd name="connsiteY23" fmla="*/ 676753 h 3383764"/>
              <a:gd name="connsiteX24" fmla="*/ 0 w 4298496"/>
              <a:gd name="connsiteY24" fmla="*/ 0 h 338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98496" h="3383764" fill="none" extrusionOk="0">
                <a:moveTo>
                  <a:pt x="0" y="0"/>
                </a:moveTo>
                <a:cubicBezTo>
                  <a:pt x="175972" y="-22114"/>
                  <a:pt x="416335" y="-25151"/>
                  <a:pt x="700041" y="0"/>
                </a:cubicBezTo>
                <a:cubicBezTo>
                  <a:pt x="983747" y="25151"/>
                  <a:pt x="1113183" y="6783"/>
                  <a:pt x="1271127" y="0"/>
                </a:cubicBezTo>
                <a:cubicBezTo>
                  <a:pt x="1429071" y="-6783"/>
                  <a:pt x="1641619" y="-13856"/>
                  <a:pt x="1928182" y="0"/>
                </a:cubicBezTo>
                <a:cubicBezTo>
                  <a:pt x="2214746" y="13856"/>
                  <a:pt x="2451715" y="-20735"/>
                  <a:pt x="2585238" y="0"/>
                </a:cubicBezTo>
                <a:cubicBezTo>
                  <a:pt x="2718761" y="20735"/>
                  <a:pt x="2959860" y="25527"/>
                  <a:pt x="3113339" y="0"/>
                </a:cubicBezTo>
                <a:cubicBezTo>
                  <a:pt x="3266818" y="-25527"/>
                  <a:pt x="3452207" y="-13449"/>
                  <a:pt x="3598455" y="0"/>
                </a:cubicBezTo>
                <a:cubicBezTo>
                  <a:pt x="3744703" y="13449"/>
                  <a:pt x="4112702" y="-14105"/>
                  <a:pt x="4298496" y="0"/>
                </a:cubicBezTo>
                <a:cubicBezTo>
                  <a:pt x="4290721" y="159627"/>
                  <a:pt x="4290111" y="327570"/>
                  <a:pt x="4298496" y="575240"/>
                </a:cubicBezTo>
                <a:cubicBezTo>
                  <a:pt x="4306881" y="822910"/>
                  <a:pt x="4279603" y="921255"/>
                  <a:pt x="4298496" y="1218155"/>
                </a:cubicBezTo>
                <a:cubicBezTo>
                  <a:pt x="4317389" y="1515055"/>
                  <a:pt x="4289489" y="1768393"/>
                  <a:pt x="4298496" y="1928745"/>
                </a:cubicBezTo>
                <a:cubicBezTo>
                  <a:pt x="4307504" y="2089097"/>
                  <a:pt x="4317541" y="2430169"/>
                  <a:pt x="4298496" y="2571661"/>
                </a:cubicBezTo>
                <a:cubicBezTo>
                  <a:pt x="4279451" y="2713153"/>
                  <a:pt x="4292179" y="3127227"/>
                  <a:pt x="4298496" y="3383764"/>
                </a:cubicBezTo>
                <a:cubicBezTo>
                  <a:pt x="4052489" y="3412507"/>
                  <a:pt x="3896943" y="3363807"/>
                  <a:pt x="3641440" y="3383764"/>
                </a:cubicBezTo>
                <a:cubicBezTo>
                  <a:pt x="3385937" y="3403721"/>
                  <a:pt x="3316727" y="3363085"/>
                  <a:pt x="3113339" y="3383764"/>
                </a:cubicBezTo>
                <a:cubicBezTo>
                  <a:pt x="2909951" y="3404443"/>
                  <a:pt x="2748544" y="3390403"/>
                  <a:pt x="2413298" y="3383764"/>
                </a:cubicBezTo>
                <a:cubicBezTo>
                  <a:pt x="2078052" y="3377125"/>
                  <a:pt x="1995470" y="3403345"/>
                  <a:pt x="1756243" y="3383764"/>
                </a:cubicBezTo>
                <a:cubicBezTo>
                  <a:pt x="1517016" y="3364183"/>
                  <a:pt x="1471912" y="3363690"/>
                  <a:pt x="1271127" y="3383764"/>
                </a:cubicBezTo>
                <a:cubicBezTo>
                  <a:pt x="1070342" y="3403838"/>
                  <a:pt x="808057" y="3360326"/>
                  <a:pt x="614071" y="3383764"/>
                </a:cubicBezTo>
                <a:cubicBezTo>
                  <a:pt x="420085" y="3407202"/>
                  <a:pt x="239018" y="3371490"/>
                  <a:pt x="0" y="3383764"/>
                </a:cubicBezTo>
                <a:cubicBezTo>
                  <a:pt x="9040" y="3202885"/>
                  <a:pt x="-20280" y="3002436"/>
                  <a:pt x="0" y="2707011"/>
                </a:cubicBezTo>
                <a:cubicBezTo>
                  <a:pt x="20280" y="2411586"/>
                  <a:pt x="-13922" y="2219403"/>
                  <a:pt x="0" y="1996421"/>
                </a:cubicBezTo>
                <a:cubicBezTo>
                  <a:pt x="13922" y="1773439"/>
                  <a:pt x="23291" y="1560015"/>
                  <a:pt x="0" y="1251993"/>
                </a:cubicBezTo>
                <a:cubicBezTo>
                  <a:pt x="-23291" y="943971"/>
                  <a:pt x="12794" y="927933"/>
                  <a:pt x="0" y="676753"/>
                </a:cubicBezTo>
                <a:cubicBezTo>
                  <a:pt x="-12794" y="425573"/>
                  <a:pt x="28663" y="248276"/>
                  <a:pt x="0" y="0"/>
                </a:cubicBezTo>
                <a:close/>
              </a:path>
              <a:path w="4298496" h="3383764" stroke="0" extrusionOk="0">
                <a:moveTo>
                  <a:pt x="0" y="0"/>
                </a:moveTo>
                <a:cubicBezTo>
                  <a:pt x="97770" y="-19061"/>
                  <a:pt x="316127" y="12352"/>
                  <a:pt x="485116" y="0"/>
                </a:cubicBezTo>
                <a:cubicBezTo>
                  <a:pt x="654105" y="-12352"/>
                  <a:pt x="814565" y="18858"/>
                  <a:pt x="1056202" y="0"/>
                </a:cubicBezTo>
                <a:cubicBezTo>
                  <a:pt x="1297839" y="-18858"/>
                  <a:pt x="1421580" y="21447"/>
                  <a:pt x="1713258" y="0"/>
                </a:cubicBezTo>
                <a:cubicBezTo>
                  <a:pt x="2004936" y="-21447"/>
                  <a:pt x="2097023" y="-26258"/>
                  <a:pt x="2327329" y="0"/>
                </a:cubicBezTo>
                <a:cubicBezTo>
                  <a:pt x="2557635" y="26258"/>
                  <a:pt x="2660351" y="-20495"/>
                  <a:pt x="2941399" y="0"/>
                </a:cubicBezTo>
                <a:cubicBezTo>
                  <a:pt x="3222447" y="20495"/>
                  <a:pt x="3205552" y="7245"/>
                  <a:pt x="3426515" y="0"/>
                </a:cubicBezTo>
                <a:cubicBezTo>
                  <a:pt x="3647478" y="-7245"/>
                  <a:pt x="4100893" y="19520"/>
                  <a:pt x="4298496" y="0"/>
                </a:cubicBezTo>
                <a:cubicBezTo>
                  <a:pt x="4298598" y="124707"/>
                  <a:pt x="4281538" y="407748"/>
                  <a:pt x="4298496" y="575240"/>
                </a:cubicBezTo>
                <a:cubicBezTo>
                  <a:pt x="4315454" y="742732"/>
                  <a:pt x="4325792" y="931626"/>
                  <a:pt x="4298496" y="1218155"/>
                </a:cubicBezTo>
                <a:cubicBezTo>
                  <a:pt x="4271200" y="1504684"/>
                  <a:pt x="4296915" y="1622332"/>
                  <a:pt x="4298496" y="1962583"/>
                </a:cubicBezTo>
                <a:cubicBezTo>
                  <a:pt x="4300077" y="2302834"/>
                  <a:pt x="4301157" y="2476220"/>
                  <a:pt x="4298496" y="2707011"/>
                </a:cubicBezTo>
                <a:cubicBezTo>
                  <a:pt x="4295835" y="2937802"/>
                  <a:pt x="4278254" y="3212157"/>
                  <a:pt x="4298496" y="3383764"/>
                </a:cubicBezTo>
                <a:cubicBezTo>
                  <a:pt x="3980696" y="3375915"/>
                  <a:pt x="3884444" y="3389926"/>
                  <a:pt x="3598455" y="3383764"/>
                </a:cubicBezTo>
                <a:cubicBezTo>
                  <a:pt x="3312466" y="3377602"/>
                  <a:pt x="3230086" y="3374247"/>
                  <a:pt x="3070354" y="3383764"/>
                </a:cubicBezTo>
                <a:cubicBezTo>
                  <a:pt x="2910622" y="3393281"/>
                  <a:pt x="2600043" y="3377274"/>
                  <a:pt x="2456283" y="3383764"/>
                </a:cubicBezTo>
                <a:cubicBezTo>
                  <a:pt x="2312523" y="3390254"/>
                  <a:pt x="1902833" y="3399672"/>
                  <a:pt x="1756243" y="3383764"/>
                </a:cubicBezTo>
                <a:cubicBezTo>
                  <a:pt x="1609653" y="3367856"/>
                  <a:pt x="1269196" y="3396964"/>
                  <a:pt x="1142172" y="3383764"/>
                </a:cubicBezTo>
                <a:cubicBezTo>
                  <a:pt x="1015148" y="3370564"/>
                  <a:pt x="842010" y="3384861"/>
                  <a:pt x="571086" y="3383764"/>
                </a:cubicBezTo>
                <a:cubicBezTo>
                  <a:pt x="300162" y="3382667"/>
                  <a:pt x="158058" y="3367767"/>
                  <a:pt x="0" y="3383764"/>
                </a:cubicBezTo>
                <a:cubicBezTo>
                  <a:pt x="-28281" y="3140335"/>
                  <a:pt x="-1205" y="2996591"/>
                  <a:pt x="0" y="2808524"/>
                </a:cubicBezTo>
                <a:cubicBezTo>
                  <a:pt x="1205" y="2620457"/>
                  <a:pt x="-26213" y="2470390"/>
                  <a:pt x="0" y="2199447"/>
                </a:cubicBezTo>
                <a:cubicBezTo>
                  <a:pt x="26213" y="1928504"/>
                  <a:pt x="17600" y="1871392"/>
                  <a:pt x="0" y="1556531"/>
                </a:cubicBezTo>
                <a:cubicBezTo>
                  <a:pt x="-17600" y="1241670"/>
                  <a:pt x="-19998" y="1169649"/>
                  <a:pt x="0" y="879779"/>
                </a:cubicBezTo>
                <a:cubicBezTo>
                  <a:pt x="19998" y="589909"/>
                  <a:pt x="-38754" y="213629"/>
                  <a:pt x="0" y="0"/>
                </a:cubicBezTo>
                <a:close/>
              </a:path>
            </a:pathLst>
          </a:custGeom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640332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3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0A9B76-F5E2-F5CA-8B82-3B86F3C1706A}"/>
              </a:ext>
            </a:extLst>
          </p:cNvPr>
          <p:cNvSpPr txBox="1"/>
          <p:nvPr/>
        </p:nvSpPr>
        <p:spPr>
          <a:xfrm>
            <a:off x="734785" y="709155"/>
            <a:ext cx="9930105" cy="4708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highlight>
                  <a:srgbClr val="00FF00"/>
                </a:highlight>
                <a:latin typeface="Algerian" panose="04020705040A02060702" pitchFamily="82" charset="0"/>
              </a:rPr>
              <a:t>Advantages &amp; Disadvantages of Non-Parametric Estimation</a:t>
            </a:r>
          </a:p>
          <a:p>
            <a:endParaRPr lang="en-IN" sz="2800" b="1" dirty="0">
              <a:latin typeface="Algerian" panose="04020705040A02060702" pitchFamily="82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✅ Advantages:</a:t>
            </a:r>
          </a:p>
          <a:p>
            <a:r>
              <a:rPr lang="en-IN" dirty="0">
                <a:solidFill>
                  <a:srgbClr val="00B050"/>
                </a:solidFill>
              </a:rPr>
              <a:t>✔</a:t>
            </a:r>
            <a:r>
              <a:rPr lang="en-IN" dirty="0"/>
              <a:t> No assumption about underlying distribution.</a:t>
            </a:r>
            <a:br>
              <a:rPr lang="en-IN" dirty="0"/>
            </a:br>
            <a:r>
              <a:rPr lang="en-IN" dirty="0">
                <a:solidFill>
                  <a:srgbClr val="00B050"/>
                </a:solidFill>
              </a:rPr>
              <a:t>✔</a:t>
            </a:r>
            <a:r>
              <a:rPr lang="en-IN" dirty="0"/>
              <a:t> More </a:t>
            </a:r>
            <a:r>
              <a:rPr lang="en-IN" b="1" dirty="0"/>
              <a:t>adaptive and flexible</a:t>
            </a:r>
            <a:r>
              <a:rPr lang="en-IN" dirty="0"/>
              <a:t> to real-world data.</a:t>
            </a:r>
            <a:br>
              <a:rPr lang="en-IN" dirty="0"/>
            </a:br>
            <a:r>
              <a:rPr lang="en-IN" dirty="0">
                <a:solidFill>
                  <a:srgbClr val="00B050"/>
                </a:solidFill>
              </a:rPr>
              <a:t>✔</a:t>
            </a:r>
            <a:r>
              <a:rPr lang="en-IN" dirty="0"/>
              <a:t> Works well for </a:t>
            </a:r>
            <a:r>
              <a:rPr lang="en-IN" b="1" dirty="0"/>
              <a:t>high-dimensional and irregular data.</a:t>
            </a:r>
          </a:p>
          <a:p>
            <a:endParaRPr lang="en-IN" dirty="0"/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❌ Disadvantages:</a:t>
            </a:r>
          </a:p>
          <a:p>
            <a:r>
              <a:rPr lang="en-IN" dirty="0">
                <a:solidFill>
                  <a:srgbClr val="FD8BEF"/>
                </a:solidFill>
              </a:rPr>
              <a:t>✘</a:t>
            </a:r>
            <a:r>
              <a:rPr lang="en-IN" dirty="0"/>
              <a:t> </a:t>
            </a:r>
            <a:r>
              <a:rPr lang="en-IN" b="1" dirty="0"/>
              <a:t>More data needed</a:t>
            </a:r>
            <a:r>
              <a:rPr lang="en-IN" dirty="0"/>
              <a:t> for accurate estimation.</a:t>
            </a:r>
            <a:br>
              <a:rPr lang="en-IN" dirty="0"/>
            </a:br>
            <a:r>
              <a:rPr lang="en-IN" dirty="0">
                <a:solidFill>
                  <a:srgbClr val="FD8BEF"/>
                </a:solidFill>
              </a:rPr>
              <a:t>✘</a:t>
            </a:r>
            <a:r>
              <a:rPr lang="en-IN" dirty="0"/>
              <a:t> </a:t>
            </a:r>
            <a:r>
              <a:rPr lang="en-IN" b="1" dirty="0"/>
              <a:t>Computationally expensive</a:t>
            </a:r>
            <a:r>
              <a:rPr lang="en-IN" dirty="0"/>
              <a:t>, especially for large datasets.</a:t>
            </a:r>
            <a:br>
              <a:rPr lang="en-IN" dirty="0"/>
            </a:br>
            <a:r>
              <a:rPr lang="en-IN" dirty="0">
                <a:solidFill>
                  <a:srgbClr val="FD8BEF"/>
                </a:solidFill>
              </a:rPr>
              <a:t>✘</a:t>
            </a:r>
            <a:r>
              <a:rPr lang="en-IN" dirty="0"/>
              <a:t> Choice of </a:t>
            </a:r>
            <a:r>
              <a:rPr lang="en-IN" b="1" dirty="0"/>
              <a:t>bandwidth/smoothing parameters</a:t>
            </a:r>
            <a:r>
              <a:rPr lang="en-IN" dirty="0"/>
              <a:t> affects results.</a:t>
            </a:r>
          </a:p>
          <a:p>
            <a:endParaRPr lang="en-IN" dirty="0"/>
          </a:p>
          <a:p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📌 </a:t>
            </a:r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Key Takeaway</a:t>
            </a:r>
            <a:r>
              <a:rPr lang="en-IN" b="1" dirty="0">
                <a:highlight>
                  <a:srgbClr val="FFFF00"/>
                </a:highlight>
              </a:rPr>
              <a:t>: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/>
              <a:t>While flexible, non-parametric methods require careful tuning for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107003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22FBB-327E-A919-C267-5498873221AF}"/>
              </a:ext>
            </a:extLst>
          </p:cNvPr>
          <p:cNvSpPr txBox="1"/>
          <p:nvPr/>
        </p:nvSpPr>
        <p:spPr>
          <a:xfrm>
            <a:off x="1438858" y="1513091"/>
            <a:ext cx="9314283" cy="383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highlight>
                  <a:srgbClr val="36DE3A"/>
                </a:highlight>
                <a:latin typeface="Algerian" panose="04020705040A02060702" pitchFamily="82" charset="0"/>
              </a:rPr>
              <a:t>Applications</a:t>
            </a:r>
          </a:p>
          <a:p>
            <a:pPr algn="ctr"/>
            <a:endParaRPr lang="en-IN" sz="2000" b="1" i="0" dirty="0">
              <a:effectLst/>
              <a:latin typeface="Algerian" panose="04020705040A02060702" pitchFamily="82" charset="0"/>
            </a:endParaRPr>
          </a:p>
          <a:p>
            <a:pPr algn="l"/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Density Estimation:</a:t>
            </a:r>
            <a:r>
              <a:rPr lang="en-IN" sz="2000" b="1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Income distribution, species population density.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Trend Analysis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Stock prices, climate data.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Classification/Regression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Medical diagnosis (k-NN), real estate pricing.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Hypothesis Testing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Non-parametric tests (Mann-Whitney U test).</a:t>
            </a:r>
          </a:p>
          <a:p>
            <a:pPr algn="l">
              <a:spcBef>
                <a:spcPts val="300"/>
              </a:spcBef>
            </a:pPr>
            <a:br>
              <a:rPr lang="en-IN" i="0" dirty="0">
                <a:effectLst/>
                <a:latin typeface="Arial Rounded MT Bold" panose="020F0704030504030204" pitchFamily="34" charset="0"/>
              </a:rPr>
            </a:b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Visual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Real-world examples (e.g., KDE plot of income data).</a:t>
            </a:r>
          </a:p>
        </p:txBody>
      </p:sp>
    </p:spTree>
    <p:extLst>
      <p:ext uri="{BB962C8B-B14F-4D97-AF65-F5344CB8AC3E}">
        <p14:creationId xmlns:p14="http://schemas.microsoft.com/office/powerpoint/2010/main" val="242838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5467-F949-A89D-A771-6CCB8EFD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867747"/>
            <a:ext cx="9612971" cy="9816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B4AA7A"/>
                </a:solidFill>
                <a:latin typeface="Algerian" panose="04020705040A02060702" pitchFamily="82" charset="0"/>
              </a:rPr>
              <a:t>Conclusion</a:t>
            </a:r>
            <a:endParaRPr lang="en-IN" b="1" dirty="0">
              <a:solidFill>
                <a:srgbClr val="B4AA7A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E02D-477C-8C83-62AB-8C222EC1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68" y="2174228"/>
            <a:ext cx="9759906" cy="3132916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Non-parametric estimation is powerful for analyzing unknown distributions.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KDE, histograms, ECDF, and LOESS are key techniques.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Choosing the right method depends on sample size, accuracy needs, and computation limits.</a:t>
            </a:r>
            <a:endParaRPr lang="en-IN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F35FD-A2D9-411D-6961-697104A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49" y="1047751"/>
            <a:ext cx="4651651" cy="43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EC9BD-F8C0-B12C-5826-FCF4A059B77A}"/>
              </a:ext>
            </a:extLst>
          </p:cNvPr>
          <p:cNvSpPr/>
          <p:nvPr/>
        </p:nvSpPr>
        <p:spPr>
          <a:xfrm>
            <a:off x="429211" y="1386957"/>
            <a:ext cx="5206481" cy="40840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C71D6-1612-A259-C0E5-67A21D9E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8" y="1601561"/>
            <a:ext cx="4827625" cy="3701413"/>
          </a:xfrm>
          <a:prstGeom prst="rect">
            <a:avLst/>
          </a:prstGeom>
          <a:ln w="28575">
            <a:solidFill>
              <a:srgbClr val="FD8BE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108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119909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788B3E-B6E8-B959-7D88-1D3749274678}"/>
              </a:ext>
            </a:extLst>
          </p:cNvPr>
          <p:cNvSpPr txBox="1">
            <a:spLocks/>
          </p:cNvSpPr>
          <p:nvPr/>
        </p:nvSpPr>
        <p:spPr>
          <a:xfrm>
            <a:off x="1695450" y="411826"/>
            <a:ext cx="9573207" cy="1239693"/>
          </a:xfrm>
          <a:custGeom>
            <a:avLst/>
            <a:gdLst>
              <a:gd name="connsiteX0" fmla="*/ 0 w 9573207"/>
              <a:gd name="connsiteY0" fmla="*/ 0 h 1239693"/>
              <a:gd name="connsiteX1" fmla="*/ 406861 w 9573207"/>
              <a:gd name="connsiteY1" fmla="*/ 0 h 1239693"/>
              <a:gd name="connsiteX2" fmla="*/ 1100919 w 9573207"/>
              <a:gd name="connsiteY2" fmla="*/ 0 h 1239693"/>
              <a:gd name="connsiteX3" fmla="*/ 1890708 w 9573207"/>
              <a:gd name="connsiteY3" fmla="*/ 0 h 1239693"/>
              <a:gd name="connsiteX4" fmla="*/ 2201838 w 9573207"/>
              <a:gd name="connsiteY4" fmla="*/ 0 h 1239693"/>
              <a:gd name="connsiteX5" fmla="*/ 2608699 w 9573207"/>
              <a:gd name="connsiteY5" fmla="*/ 0 h 1239693"/>
              <a:gd name="connsiteX6" fmla="*/ 2919828 w 9573207"/>
              <a:gd name="connsiteY6" fmla="*/ 0 h 1239693"/>
              <a:gd name="connsiteX7" fmla="*/ 3613886 w 9573207"/>
              <a:gd name="connsiteY7" fmla="*/ 0 h 1239693"/>
              <a:gd name="connsiteX8" fmla="*/ 4307943 w 9573207"/>
              <a:gd name="connsiteY8" fmla="*/ 0 h 1239693"/>
              <a:gd name="connsiteX9" fmla="*/ 4619072 w 9573207"/>
              <a:gd name="connsiteY9" fmla="*/ 0 h 1239693"/>
              <a:gd name="connsiteX10" fmla="*/ 4930202 w 9573207"/>
              <a:gd name="connsiteY10" fmla="*/ 0 h 1239693"/>
              <a:gd name="connsiteX11" fmla="*/ 5241331 w 9573207"/>
              <a:gd name="connsiteY11" fmla="*/ 0 h 1239693"/>
              <a:gd name="connsiteX12" fmla="*/ 5935388 w 9573207"/>
              <a:gd name="connsiteY12" fmla="*/ 0 h 1239693"/>
              <a:gd name="connsiteX13" fmla="*/ 6725178 w 9573207"/>
              <a:gd name="connsiteY13" fmla="*/ 0 h 1239693"/>
              <a:gd name="connsiteX14" fmla="*/ 7323503 w 9573207"/>
              <a:gd name="connsiteY14" fmla="*/ 0 h 1239693"/>
              <a:gd name="connsiteX15" fmla="*/ 8017561 w 9573207"/>
              <a:gd name="connsiteY15" fmla="*/ 0 h 1239693"/>
              <a:gd name="connsiteX16" fmla="*/ 8807350 w 9573207"/>
              <a:gd name="connsiteY16" fmla="*/ 0 h 1239693"/>
              <a:gd name="connsiteX17" fmla="*/ 9573207 w 9573207"/>
              <a:gd name="connsiteY17" fmla="*/ 0 h 1239693"/>
              <a:gd name="connsiteX18" fmla="*/ 9573207 w 9573207"/>
              <a:gd name="connsiteY18" fmla="*/ 425628 h 1239693"/>
              <a:gd name="connsiteX19" fmla="*/ 9573207 w 9573207"/>
              <a:gd name="connsiteY19" fmla="*/ 826462 h 1239693"/>
              <a:gd name="connsiteX20" fmla="*/ 9573207 w 9573207"/>
              <a:gd name="connsiteY20" fmla="*/ 1239693 h 1239693"/>
              <a:gd name="connsiteX21" fmla="*/ 9262078 w 9573207"/>
              <a:gd name="connsiteY21" fmla="*/ 1239693 h 1239693"/>
              <a:gd name="connsiteX22" fmla="*/ 8855216 w 9573207"/>
              <a:gd name="connsiteY22" fmla="*/ 1239693 h 1239693"/>
              <a:gd name="connsiteX23" fmla="*/ 8256891 w 9573207"/>
              <a:gd name="connsiteY23" fmla="*/ 1239693 h 1239693"/>
              <a:gd name="connsiteX24" fmla="*/ 7754298 w 9573207"/>
              <a:gd name="connsiteY24" fmla="*/ 1239693 h 1239693"/>
              <a:gd name="connsiteX25" fmla="*/ 7347436 w 9573207"/>
              <a:gd name="connsiteY25" fmla="*/ 1239693 h 1239693"/>
              <a:gd name="connsiteX26" fmla="*/ 6557647 w 9573207"/>
              <a:gd name="connsiteY26" fmla="*/ 1239693 h 1239693"/>
              <a:gd name="connsiteX27" fmla="*/ 5959321 w 9573207"/>
              <a:gd name="connsiteY27" fmla="*/ 1239693 h 1239693"/>
              <a:gd name="connsiteX28" fmla="*/ 5552460 w 9573207"/>
              <a:gd name="connsiteY28" fmla="*/ 1239693 h 1239693"/>
              <a:gd name="connsiteX29" fmla="*/ 5241331 w 9573207"/>
              <a:gd name="connsiteY29" fmla="*/ 1239693 h 1239693"/>
              <a:gd name="connsiteX30" fmla="*/ 4834470 w 9573207"/>
              <a:gd name="connsiteY30" fmla="*/ 1239693 h 1239693"/>
              <a:gd name="connsiteX31" fmla="*/ 4427608 w 9573207"/>
              <a:gd name="connsiteY31" fmla="*/ 1239693 h 1239693"/>
              <a:gd name="connsiteX32" fmla="*/ 4116479 w 9573207"/>
              <a:gd name="connsiteY32" fmla="*/ 1239693 h 1239693"/>
              <a:gd name="connsiteX33" fmla="*/ 3805350 w 9573207"/>
              <a:gd name="connsiteY33" fmla="*/ 1239693 h 1239693"/>
              <a:gd name="connsiteX34" fmla="*/ 3015560 w 9573207"/>
              <a:gd name="connsiteY34" fmla="*/ 1239693 h 1239693"/>
              <a:gd name="connsiteX35" fmla="*/ 2225771 w 9573207"/>
              <a:gd name="connsiteY35" fmla="*/ 1239693 h 1239693"/>
              <a:gd name="connsiteX36" fmla="*/ 1818909 w 9573207"/>
              <a:gd name="connsiteY36" fmla="*/ 1239693 h 1239693"/>
              <a:gd name="connsiteX37" fmla="*/ 1029120 w 9573207"/>
              <a:gd name="connsiteY37" fmla="*/ 1239693 h 1239693"/>
              <a:gd name="connsiteX38" fmla="*/ 622258 w 9573207"/>
              <a:gd name="connsiteY38" fmla="*/ 1239693 h 1239693"/>
              <a:gd name="connsiteX39" fmla="*/ 0 w 9573207"/>
              <a:gd name="connsiteY39" fmla="*/ 1239693 h 1239693"/>
              <a:gd name="connsiteX40" fmla="*/ 0 w 9573207"/>
              <a:gd name="connsiteY40" fmla="*/ 863653 h 1239693"/>
              <a:gd name="connsiteX41" fmla="*/ 0 w 9573207"/>
              <a:gd name="connsiteY41" fmla="*/ 425628 h 1239693"/>
              <a:gd name="connsiteX42" fmla="*/ 0 w 9573207"/>
              <a:gd name="connsiteY42" fmla="*/ 0 h 123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73207" h="1239693" fill="none" extrusionOk="0">
                <a:moveTo>
                  <a:pt x="0" y="0"/>
                </a:moveTo>
                <a:cubicBezTo>
                  <a:pt x="164206" y="-9730"/>
                  <a:pt x="319484" y="10326"/>
                  <a:pt x="406861" y="0"/>
                </a:cubicBezTo>
                <a:cubicBezTo>
                  <a:pt x="494238" y="-10326"/>
                  <a:pt x="886822" y="15133"/>
                  <a:pt x="1100919" y="0"/>
                </a:cubicBezTo>
                <a:cubicBezTo>
                  <a:pt x="1315016" y="-15133"/>
                  <a:pt x="1681588" y="53657"/>
                  <a:pt x="1890708" y="0"/>
                </a:cubicBezTo>
                <a:cubicBezTo>
                  <a:pt x="2099828" y="-53657"/>
                  <a:pt x="2092593" y="26439"/>
                  <a:pt x="2201838" y="0"/>
                </a:cubicBezTo>
                <a:cubicBezTo>
                  <a:pt x="2311083" y="-26439"/>
                  <a:pt x="2424175" y="22227"/>
                  <a:pt x="2608699" y="0"/>
                </a:cubicBezTo>
                <a:cubicBezTo>
                  <a:pt x="2793223" y="-22227"/>
                  <a:pt x="2833080" y="30261"/>
                  <a:pt x="2919828" y="0"/>
                </a:cubicBezTo>
                <a:cubicBezTo>
                  <a:pt x="3006576" y="-30261"/>
                  <a:pt x="3452797" y="81057"/>
                  <a:pt x="3613886" y="0"/>
                </a:cubicBezTo>
                <a:cubicBezTo>
                  <a:pt x="3774975" y="-81057"/>
                  <a:pt x="4161654" y="33069"/>
                  <a:pt x="4307943" y="0"/>
                </a:cubicBezTo>
                <a:cubicBezTo>
                  <a:pt x="4454232" y="-33069"/>
                  <a:pt x="4499637" y="25166"/>
                  <a:pt x="4619072" y="0"/>
                </a:cubicBezTo>
                <a:cubicBezTo>
                  <a:pt x="4738507" y="-25166"/>
                  <a:pt x="4859409" y="10310"/>
                  <a:pt x="4930202" y="0"/>
                </a:cubicBezTo>
                <a:cubicBezTo>
                  <a:pt x="5000995" y="-10310"/>
                  <a:pt x="5163790" y="14647"/>
                  <a:pt x="5241331" y="0"/>
                </a:cubicBezTo>
                <a:cubicBezTo>
                  <a:pt x="5318872" y="-14647"/>
                  <a:pt x="5732644" y="31829"/>
                  <a:pt x="5935388" y="0"/>
                </a:cubicBezTo>
                <a:cubicBezTo>
                  <a:pt x="6138132" y="-31829"/>
                  <a:pt x="6338329" y="43504"/>
                  <a:pt x="6725178" y="0"/>
                </a:cubicBezTo>
                <a:cubicBezTo>
                  <a:pt x="7112027" y="-43504"/>
                  <a:pt x="7111598" y="27167"/>
                  <a:pt x="7323503" y="0"/>
                </a:cubicBezTo>
                <a:cubicBezTo>
                  <a:pt x="7535408" y="-27167"/>
                  <a:pt x="7786025" y="21451"/>
                  <a:pt x="8017561" y="0"/>
                </a:cubicBezTo>
                <a:cubicBezTo>
                  <a:pt x="8249097" y="-21451"/>
                  <a:pt x="8599000" y="39048"/>
                  <a:pt x="8807350" y="0"/>
                </a:cubicBezTo>
                <a:cubicBezTo>
                  <a:pt x="9015700" y="-39048"/>
                  <a:pt x="9287282" y="42642"/>
                  <a:pt x="9573207" y="0"/>
                </a:cubicBezTo>
                <a:cubicBezTo>
                  <a:pt x="9600590" y="137360"/>
                  <a:pt x="9543818" y="302572"/>
                  <a:pt x="9573207" y="425628"/>
                </a:cubicBezTo>
                <a:cubicBezTo>
                  <a:pt x="9602596" y="548684"/>
                  <a:pt x="9567923" y="681684"/>
                  <a:pt x="9573207" y="826462"/>
                </a:cubicBezTo>
                <a:cubicBezTo>
                  <a:pt x="9578491" y="971240"/>
                  <a:pt x="9540276" y="1085873"/>
                  <a:pt x="9573207" y="1239693"/>
                </a:cubicBezTo>
                <a:cubicBezTo>
                  <a:pt x="9488675" y="1265838"/>
                  <a:pt x="9397880" y="1223369"/>
                  <a:pt x="9262078" y="1239693"/>
                </a:cubicBezTo>
                <a:cubicBezTo>
                  <a:pt x="9126276" y="1256017"/>
                  <a:pt x="8996470" y="1216721"/>
                  <a:pt x="8855216" y="1239693"/>
                </a:cubicBezTo>
                <a:cubicBezTo>
                  <a:pt x="8713962" y="1262665"/>
                  <a:pt x="8420951" y="1190695"/>
                  <a:pt x="8256891" y="1239693"/>
                </a:cubicBezTo>
                <a:cubicBezTo>
                  <a:pt x="8092831" y="1288691"/>
                  <a:pt x="7928118" y="1224358"/>
                  <a:pt x="7754298" y="1239693"/>
                </a:cubicBezTo>
                <a:cubicBezTo>
                  <a:pt x="7580478" y="1255028"/>
                  <a:pt x="7462583" y="1231167"/>
                  <a:pt x="7347436" y="1239693"/>
                </a:cubicBezTo>
                <a:cubicBezTo>
                  <a:pt x="7232289" y="1248219"/>
                  <a:pt x="6770800" y="1185530"/>
                  <a:pt x="6557647" y="1239693"/>
                </a:cubicBezTo>
                <a:cubicBezTo>
                  <a:pt x="6344494" y="1293856"/>
                  <a:pt x="6080255" y="1186000"/>
                  <a:pt x="5959321" y="1239693"/>
                </a:cubicBezTo>
                <a:cubicBezTo>
                  <a:pt x="5838387" y="1293386"/>
                  <a:pt x="5703197" y="1202926"/>
                  <a:pt x="5552460" y="1239693"/>
                </a:cubicBezTo>
                <a:cubicBezTo>
                  <a:pt x="5401723" y="1276460"/>
                  <a:pt x="5313213" y="1216486"/>
                  <a:pt x="5241331" y="1239693"/>
                </a:cubicBezTo>
                <a:cubicBezTo>
                  <a:pt x="5169449" y="1262900"/>
                  <a:pt x="4992741" y="1219405"/>
                  <a:pt x="4834470" y="1239693"/>
                </a:cubicBezTo>
                <a:cubicBezTo>
                  <a:pt x="4676199" y="1259981"/>
                  <a:pt x="4567302" y="1211616"/>
                  <a:pt x="4427608" y="1239693"/>
                </a:cubicBezTo>
                <a:cubicBezTo>
                  <a:pt x="4287914" y="1267770"/>
                  <a:pt x="4229067" y="1220682"/>
                  <a:pt x="4116479" y="1239693"/>
                </a:cubicBezTo>
                <a:cubicBezTo>
                  <a:pt x="4003891" y="1258704"/>
                  <a:pt x="3929538" y="1222686"/>
                  <a:pt x="3805350" y="1239693"/>
                </a:cubicBezTo>
                <a:cubicBezTo>
                  <a:pt x="3681162" y="1256700"/>
                  <a:pt x="3371284" y="1204618"/>
                  <a:pt x="3015560" y="1239693"/>
                </a:cubicBezTo>
                <a:cubicBezTo>
                  <a:pt x="2659836" y="1274768"/>
                  <a:pt x="2551454" y="1214363"/>
                  <a:pt x="2225771" y="1239693"/>
                </a:cubicBezTo>
                <a:cubicBezTo>
                  <a:pt x="1900088" y="1265023"/>
                  <a:pt x="1914055" y="1230964"/>
                  <a:pt x="1818909" y="1239693"/>
                </a:cubicBezTo>
                <a:cubicBezTo>
                  <a:pt x="1723763" y="1248422"/>
                  <a:pt x="1257317" y="1209038"/>
                  <a:pt x="1029120" y="1239693"/>
                </a:cubicBezTo>
                <a:cubicBezTo>
                  <a:pt x="800923" y="1270348"/>
                  <a:pt x="811241" y="1233127"/>
                  <a:pt x="622258" y="1239693"/>
                </a:cubicBezTo>
                <a:cubicBezTo>
                  <a:pt x="433275" y="1246259"/>
                  <a:pt x="126239" y="1194610"/>
                  <a:pt x="0" y="1239693"/>
                </a:cubicBezTo>
                <a:cubicBezTo>
                  <a:pt x="-36943" y="1134621"/>
                  <a:pt x="16808" y="971013"/>
                  <a:pt x="0" y="863653"/>
                </a:cubicBezTo>
                <a:cubicBezTo>
                  <a:pt x="-16808" y="756293"/>
                  <a:pt x="14311" y="533191"/>
                  <a:pt x="0" y="425628"/>
                </a:cubicBezTo>
                <a:cubicBezTo>
                  <a:pt x="-14311" y="318066"/>
                  <a:pt x="23363" y="105084"/>
                  <a:pt x="0" y="0"/>
                </a:cubicBezTo>
                <a:close/>
              </a:path>
              <a:path w="9573207" h="1239693" stroke="0" extrusionOk="0">
                <a:moveTo>
                  <a:pt x="0" y="0"/>
                </a:moveTo>
                <a:cubicBezTo>
                  <a:pt x="172941" y="-18477"/>
                  <a:pt x="527990" y="338"/>
                  <a:pt x="789790" y="0"/>
                </a:cubicBezTo>
                <a:cubicBezTo>
                  <a:pt x="1051590" y="-338"/>
                  <a:pt x="1112642" y="38826"/>
                  <a:pt x="1292383" y="0"/>
                </a:cubicBezTo>
                <a:cubicBezTo>
                  <a:pt x="1472124" y="-38826"/>
                  <a:pt x="1835776" y="20594"/>
                  <a:pt x="2082173" y="0"/>
                </a:cubicBezTo>
                <a:cubicBezTo>
                  <a:pt x="2328570" y="-20594"/>
                  <a:pt x="2483598" y="55563"/>
                  <a:pt x="2776230" y="0"/>
                </a:cubicBezTo>
                <a:cubicBezTo>
                  <a:pt x="3068862" y="-55563"/>
                  <a:pt x="3014790" y="28213"/>
                  <a:pt x="3087359" y="0"/>
                </a:cubicBezTo>
                <a:cubicBezTo>
                  <a:pt x="3159928" y="-28213"/>
                  <a:pt x="3489037" y="54615"/>
                  <a:pt x="3877149" y="0"/>
                </a:cubicBezTo>
                <a:cubicBezTo>
                  <a:pt x="4265261" y="-54615"/>
                  <a:pt x="4363509" y="56210"/>
                  <a:pt x="4666938" y="0"/>
                </a:cubicBezTo>
                <a:cubicBezTo>
                  <a:pt x="4970367" y="-56210"/>
                  <a:pt x="5099522" y="42482"/>
                  <a:pt x="5456728" y="0"/>
                </a:cubicBezTo>
                <a:cubicBezTo>
                  <a:pt x="5813934" y="-42482"/>
                  <a:pt x="5762339" y="30718"/>
                  <a:pt x="5863589" y="0"/>
                </a:cubicBezTo>
                <a:cubicBezTo>
                  <a:pt x="5964839" y="-30718"/>
                  <a:pt x="6232742" y="66809"/>
                  <a:pt x="6557647" y="0"/>
                </a:cubicBezTo>
                <a:cubicBezTo>
                  <a:pt x="6882552" y="-66809"/>
                  <a:pt x="6755305" y="17897"/>
                  <a:pt x="6868776" y="0"/>
                </a:cubicBezTo>
                <a:cubicBezTo>
                  <a:pt x="6982247" y="-17897"/>
                  <a:pt x="7268340" y="32762"/>
                  <a:pt x="7371369" y="0"/>
                </a:cubicBezTo>
                <a:cubicBezTo>
                  <a:pt x="7474398" y="-32762"/>
                  <a:pt x="7689874" y="35684"/>
                  <a:pt x="7778231" y="0"/>
                </a:cubicBezTo>
                <a:cubicBezTo>
                  <a:pt x="7866588" y="-35684"/>
                  <a:pt x="8198053" y="2586"/>
                  <a:pt x="8568020" y="0"/>
                </a:cubicBezTo>
                <a:cubicBezTo>
                  <a:pt x="8937987" y="-2586"/>
                  <a:pt x="9326787" y="70294"/>
                  <a:pt x="9573207" y="0"/>
                </a:cubicBezTo>
                <a:cubicBezTo>
                  <a:pt x="9615573" y="205220"/>
                  <a:pt x="9553750" y="284245"/>
                  <a:pt x="9573207" y="425628"/>
                </a:cubicBezTo>
                <a:cubicBezTo>
                  <a:pt x="9592664" y="567011"/>
                  <a:pt x="9570317" y="655947"/>
                  <a:pt x="9573207" y="801668"/>
                </a:cubicBezTo>
                <a:cubicBezTo>
                  <a:pt x="9576097" y="947389"/>
                  <a:pt x="9563339" y="1075193"/>
                  <a:pt x="9573207" y="1239693"/>
                </a:cubicBezTo>
                <a:cubicBezTo>
                  <a:pt x="9419894" y="1244581"/>
                  <a:pt x="9369439" y="1210749"/>
                  <a:pt x="9262078" y="1239693"/>
                </a:cubicBezTo>
                <a:cubicBezTo>
                  <a:pt x="9154717" y="1268637"/>
                  <a:pt x="8991745" y="1201465"/>
                  <a:pt x="8759484" y="1239693"/>
                </a:cubicBezTo>
                <a:cubicBezTo>
                  <a:pt x="8527223" y="1277921"/>
                  <a:pt x="8440857" y="1206836"/>
                  <a:pt x="8161159" y="1239693"/>
                </a:cubicBezTo>
                <a:cubicBezTo>
                  <a:pt x="7881462" y="1272550"/>
                  <a:pt x="7701814" y="1201863"/>
                  <a:pt x="7562834" y="1239693"/>
                </a:cubicBezTo>
                <a:cubicBezTo>
                  <a:pt x="7423855" y="1277523"/>
                  <a:pt x="7257518" y="1199950"/>
                  <a:pt x="7060240" y="1239693"/>
                </a:cubicBezTo>
                <a:cubicBezTo>
                  <a:pt x="6862962" y="1279436"/>
                  <a:pt x="6750938" y="1233455"/>
                  <a:pt x="6461915" y="1239693"/>
                </a:cubicBezTo>
                <a:cubicBezTo>
                  <a:pt x="6172893" y="1245931"/>
                  <a:pt x="6038195" y="1220439"/>
                  <a:pt x="5863589" y="1239693"/>
                </a:cubicBezTo>
                <a:cubicBezTo>
                  <a:pt x="5688983" y="1258947"/>
                  <a:pt x="5416028" y="1214503"/>
                  <a:pt x="5265264" y="1239693"/>
                </a:cubicBezTo>
                <a:cubicBezTo>
                  <a:pt x="5114501" y="1264883"/>
                  <a:pt x="4863492" y="1201294"/>
                  <a:pt x="4475474" y="1239693"/>
                </a:cubicBezTo>
                <a:cubicBezTo>
                  <a:pt x="4087456" y="1278092"/>
                  <a:pt x="4220107" y="1234387"/>
                  <a:pt x="3972881" y="1239693"/>
                </a:cubicBezTo>
                <a:cubicBezTo>
                  <a:pt x="3725655" y="1244999"/>
                  <a:pt x="3516654" y="1177925"/>
                  <a:pt x="3374555" y="1239693"/>
                </a:cubicBezTo>
                <a:cubicBezTo>
                  <a:pt x="3232456" y="1301461"/>
                  <a:pt x="3015611" y="1218227"/>
                  <a:pt x="2680498" y="1239693"/>
                </a:cubicBezTo>
                <a:cubicBezTo>
                  <a:pt x="2345385" y="1261159"/>
                  <a:pt x="2135935" y="1179455"/>
                  <a:pt x="1890708" y="1239693"/>
                </a:cubicBezTo>
                <a:cubicBezTo>
                  <a:pt x="1645481" y="1299931"/>
                  <a:pt x="1497716" y="1205745"/>
                  <a:pt x="1388115" y="1239693"/>
                </a:cubicBezTo>
                <a:cubicBezTo>
                  <a:pt x="1278514" y="1273641"/>
                  <a:pt x="989175" y="1188448"/>
                  <a:pt x="598325" y="1239693"/>
                </a:cubicBezTo>
                <a:cubicBezTo>
                  <a:pt x="207475" y="1290938"/>
                  <a:pt x="197488" y="1204617"/>
                  <a:pt x="0" y="1239693"/>
                </a:cubicBezTo>
                <a:cubicBezTo>
                  <a:pt x="-47691" y="1027121"/>
                  <a:pt x="23980" y="1008793"/>
                  <a:pt x="0" y="801668"/>
                </a:cubicBezTo>
                <a:cubicBezTo>
                  <a:pt x="-23980" y="594543"/>
                  <a:pt x="22933" y="465041"/>
                  <a:pt x="0" y="363643"/>
                </a:cubicBezTo>
                <a:cubicBezTo>
                  <a:pt x="-22933" y="262246"/>
                  <a:pt x="35073" y="143094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lgerian" panose="04020705040A02060702" pitchFamily="82" charset="0"/>
              </a:rPr>
              <a:t>Kernel Density Estimation (KDE)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32F74B-623C-2F75-EFCD-7CAEA204793C}"/>
              </a:ext>
            </a:extLst>
          </p:cNvPr>
          <p:cNvSpPr txBox="1">
            <a:spLocks/>
          </p:cNvSpPr>
          <p:nvPr/>
        </p:nvSpPr>
        <p:spPr>
          <a:xfrm>
            <a:off x="2226208" y="2266536"/>
            <a:ext cx="2367954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Definition 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ED9EEF1-7CAA-44DE-60AE-10D67B713049}"/>
              </a:ext>
            </a:extLst>
          </p:cNvPr>
          <p:cNvSpPr/>
          <p:nvPr/>
        </p:nvSpPr>
        <p:spPr>
          <a:xfrm>
            <a:off x="1210259" y="2980251"/>
            <a:ext cx="4733342" cy="914400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A method to estimate a probability density function (PDF) by smoothing observed data.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CAC297CC-478C-69FF-2E61-2BA4EBD9E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58" y="2011374"/>
            <a:ext cx="914400" cy="9144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D2A6CC3-B0A0-C9C4-2CA9-2A50EC1A44EB}"/>
              </a:ext>
            </a:extLst>
          </p:cNvPr>
          <p:cNvSpPr txBox="1">
            <a:spLocks/>
          </p:cNvSpPr>
          <p:nvPr/>
        </p:nvSpPr>
        <p:spPr>
          <a:xfrm>
            <a:off x="7725680" y="2266536"/>
            <a:ext cx="2744876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/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IN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b="1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K = Kernel function (e.g., Gaussian, Epanechnikov).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h = Bandwidth (controls smoothness).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BD422F41-72D1-DC86-C606-23293551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614" y="2011374"/>
            <a:ext cx="1059951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7A857-CF2C-7A0B-FAAC-98584FBF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658"/>
          <a:stretch/>
        </p:blipFill>
        <p:spPr>
          <a:xfrm>
            <a:off x="1536994" y="5400665"/>
            <a:ext cx="2542271" cy="685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E1B88622-8877-B709-DF12-5C242122B816}"/>
              </a:ext>
            </a:extLst>
          </p:cNvPr>
          <p:cNvSpPr/>
          <p:nvPr/>
        </p:nvSpPr>
        <p:spPr>
          <a:xfrm>
            <a:off x="1379184" y="4431788"/>
            <a:ext cx="2857889" cy="79159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264331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78326F0-BF28-5F1F-4635-604CF36F22FD}"/>
              </a:ext>
            </a:extLst>
          </p:cNvPr>
          <p:cNvSpPr txBox="1">
            <a:spLocks/>
          </p:cNvSpPr>
          <p:nvPr/>
        </p:nvSpPr>
        <p:spPr>
          <a:xfrm>
            <a:off x="2487465" y="857613"/>
            <a:ext cx="2607050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: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C4F87D8B-49B1-F7FE-CBEF-01EE4182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160" y="712957"/>
            <a:ext cx="730509" cy="7305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70806-C52D-8F04-3B13-9E5506D65CA1}"/>
              </a:ext>
            </a:extLst>
          </p:cNvPr>
          <p:cNvSpPr/>
          <p:nvPr/>
        </p:nvSpPr>
        <p:spPr>
          <a:xfrm>
            <a:off x="2487465" y="1818566"/>
            <a:ext cx="8136294" cy="4544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KernelDensity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Kernel Density Estimator using gaussian kernel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KernelDensity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'gaussian'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bandwidth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score_samples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the densities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'Density'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'Kernel Density Estimator using Gaussian kernel'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374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CA2AB-70D3-EAD4-9C80-19897088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07" y="1976435"/>
            <a:ext cx="4584589" cy="3286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44581A-5767-AE3D-4D0B-FC4731EE6725}"/>
              </a:ext>
            </a:extLst>
          </p:cNvPr>
          <p:cNvSpPr/>
          <p:nvPr/>
        </p:nvSpPr>
        <p:spPr>
          <a:xfrm>
            <a:off x="1474237" y="720011"/>
            <a:ext cx="3023118" cy="640702"/>
          </a:xfrm>
          <a:prstGeom prst="homePlat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D4F258EF-17A1-F2C6-9E94-C9E9F3F5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535" y="720011"/>
            <a:ext cx="640702" cy="6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9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179-CD1A-F890-367E-CE71121086ED}"/>
              </a:ext>
            </a:extLst>
          </p:cNvPr>
          <p:cNvSpPr txBox="1">
            <a:spLocks/>
          </p:cNvSpPr>
          <p:nvPr/>
        </p:nvSpPr>
        <p:spPr>
          <a:xfrm>
            <a:off x="1695450" y="411826"/>
            <a:ext cx="9573207" cy="914401"/>
          </a:xfrm>
          <a:custGeom>
            <a:avLst/>
            <a:gdLst>
              <a:gd name="connsiteX0" fmla="*/ 0 w 9573207"/>
              <a:gd name="connsiteY0" fmla="*/ 0 h 914401"/>
              <a:gd name="connsiteX1" fmla="*/ 789790 w 9573207"/>
              <a:gd name="connsiteY1" fmla="*/ 0 h 914401"/>
              <a:gd name="connsiteX2" fmla="*/ 1292383 w 9573207"/>
              <a:gd name="connsiteY2" fmla="*/ 0 h 914401"/>
              <a:gd name="connsiteX3" fmla="*/ 1794976 w 9573207"/>
              <a:gd name="connsiteY3" fmla="*/ 0 h 914401"/>
              <a:gd name="connsiteX4" fmla="*/ 2489034 w 9573207"/>
              <a:gd name="connsiteY4" fmla="*/ 0 h 914401"/>
              <a:gd name="connsiteX5" fmla="*/ 3278823 w 9573207"/>
              <a:gd name="connsiteY5" fmla="*/ 0 h 914401"/>
              <a:gd name="connsiteX6" fmla="*/ 3589953 w 9573207"/>
              <a:gd name="connsiteY6" fmla="*/ 0 h 914401"/>
              <a:gd name="connsiteX7" fmla="*/ 3996814 w 9573207"/>
              <a:gd name="connsiteY7" fmla="*/ 0 h 914401"/>
              <a:gd name="connsiteX8" fmla="*/ 4307943 w 9573207"/>
              <a:gd name="connsiteY8" fmla="*/ 0 h 914401"/>
              <a:gd name="connsiteX9" fmla="*/ 5002001 w 9573207"/>
              <a:gd name="connsiteY9" fmla="*/ 0 h 914401"/>
              <a:gd name="connsiteX10" fmla="*/ 5696058 w 9573207"/>
              <a:gd name="connsiteY10" fmla="*/ 0 h 914401"/>
              <a:gd name="connsiteX11" fmla="*/ 6007187 w 9573207"/>
              <a:gd name="connsiteY11" fmla="*/ 0 h 914401"/>
              <a:gd name="connsiteX12" fmla="*/ 6318317 w 9573207"/>
              <a:gd name="connsiteY12" fmla="*/ 0 h 914401"/>
              <a:gd name="connsiteX13" fmla="*/ 6629446 w 9573207"/>
              <a:gd name="connsiteY13" fmla="*/ 0 h 914401"/>
              <a:gd name="connsiteX14" fmla="*/ 7323503 w 9573207"/>
              <a:gd name="connsiteY14" fmla="*/ 0 h 914401"/>
              <a:gd name="connsiteX15" fmla="*/ 8113293 w 9573207"/>
              <a:gd name="connsiteY15" fmla="*/ 0 h 914401"/>
              <a:gd name="connsiteX16" fmla="*/ 8711618 w 9573207"/>
              <a:gd name="connsiteY16" fmla="*/ 0 h 914401"/>
              <a:gd name="connsiteX17" fmla="*/ 9573207 w 9573207"/>
              <a:gd name="connsiteY17" fmla="*/ 0 h 914401"/>
              <a:gd name="connsiteX18" fmla="*/ 9573207 w 9573207"/>
              <a:gd name="connsiteY18" fmla="*/ 475489 h 914401"/>
              <a:gd name="connsiteX19" fmla="*/ 9573207 w 9573207"/>
              <a:gd name="connsiteY19" fmla="*/ 914401 h 914401"/>
              <a:gd name="connsiteX20" fmla="*/ 8783417 w 9573207"/>
              <a:gd name="connsiteY20" fmla="*/ 914401 h 914401"/>
              <a:gd name="connsiteX21" fmla="*/ 8185092 w 9573207"/>
              <a:gd name="connsiteY21" fmla="*/ 914401 h 914401"/>
              <a:gd name="connsiteX22" fmla="*/ 7873963 w 9573207"/>
              <a:gd name="connsiteY22" fmla="*/ 914401 h 914401"/>
              <a:gd name="connsiteX23" fmla="*/ 7275637 w 9573207"/>
              <a:gd name="connsiteY23" fmla="*/ 914401 h 914401"/>
              <a:gd name="connsiteX24" fmla="*/ 6868776 w 9573207"/>
              <a:gd name="connsiteY24" fmla="*/ 914401 h 914401"/>
              <a:gd name="connsiteX25" fmla="*/ 6270451 w 9573207"/>
              <a:gd name="connsiteY25" fmla="*/ 914401 h 914401"/>
              <a:gd name="connsiteX26" fmla="*/ 5767857 w 9573207"/>
              <a:gd name="connsiteY26" fmla="*/ 914401 h 914401"/>
              <a:gd name="connsiteX27" fmla="*/ 5360996 w 9573207"/>
              <a:gd name="connsiteY27" fmla="*/ 914401 h 914401"/>
              <a:gd name="connsiteX28" fmla="*/ 4571206 w 9573207"/>
              <a:gd name="connsiteY28" fmla="*/ 914401 h 914401"/>
              <a:gd name="connsiteX29" fmla="*/ 3972881 w 9573207"/>
              <a:gd name="connsiteY29" fmla="*/ 914401 h 914401"/>
              <a:gd name="connsiteX30" fmla="*/ 3566020 w 9573207"/>
              <a:gd name="connsiteY30" fmla="*/ 914401 h 914401"/>
              <a:gd name="connsiteX31" fmla="*/ 3254890 w 9573207"/>
              <a:gd name="connsiteY31" fmla="*/ 914401 h 914401"/>
              <a:gd name="connsiteX32" fmla="*/ 2848029 w 9573207"/>
              <a:gd name="connsiteY32" fmla="*/ 914401 h 914401"/>
              <a:gd name="connsiteX33" fmla="*/ 2441168 w 9573207"/>
              <a:gd name="connsiteY33" fmla="*/ 914401 h 914401"/>
              <a:gd name="connsiteX34" fmla="*/ 2130039 w 9573207"/>
              <a:gd name="connsiteY34" fmla="*/ 914401 h 914401"/>
              <a:gd name="connsiteX35" fmla="*/ 1818909 w 9573207"/>
              <a:gd name="connsiteY35" fmla="*/ 914401 h 914401"/>
              <a:gd name="connsiteX36" fmla="*/ 1029120 w 9573207"/>
              <a:gd name="connsiteY36" fmla="*/ 914401 h 914401"/>
              <a:gd name="connsiteX37" fmla="*/ 0 w 9573207"/>
              <a:gd name="connsiteY37" fmla="*/ 914401 h 914401"/>
              <a:gd name="connsiteX38" fmla="*/ 0 w 9573207"/>
              <a:gd name="connsiteY38" fmla="*/ 475489 h 914401"/>
              <a:gd name="connsiteX39" fmla="*/ 0 w 9573207"/>
              <a:gd name="connsiteY39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73207" h="914401" fill="none" extrusionOk="0">
                <a:moveTo>
                  <a:pt x="0" y="0"/>
                </a:moveTo>
                <a:cubicBezTo>
                  <a:pt x="180933" y="-77943"/>
                  <a:pt x="612406" y="46416"/>
                  <a:pt x="789790" y="0"/>
                </a:cubicBezTo>
                <a:cubicBezTo>
                  <a:pt x="967174" y="-46416"/>
                  <a:pt x="1140494" y="56333"/>
                  <a:pt x="1292383" y="0"/>
                </a:cubicBezTo>
                <a:cubicBezTo>
                  <a:pt x="1444272" y="-56333"/>
                  <a:pt x="1684212" y="47662"/>
                  <a:pt x="1794976" y="0"/>
                </a:cubicBezTo>
                <a:cubicBezTo>
                  <a:pt x="1905740" y="-47662"/>
                  <a:pt x="2274937" y="15133"/>
                  <a:pt x="2489034" y="0"/>
                </a:cubicBezTo>
                <a:cubicBezTo>
                  <a:pt x="2703131" y="-15133"/>
                  <a:pt x="3069703" y="53657"/>
                  <a:pt x="3278823" y="0"/>
                </a:cubicBezTo>
                <a:cubicBezTo>
                  <a:pt x="3487943" y="-53657"/>
                  <a:pt x="3480708" y="26439"/>
                  <a:pt x="3589953" y="0"/>
                </a:cubicBezTo>
                <a:cubicBezTo>
                  <a:pt x="3699198" y="-26439"/>
                  <a:pt x="3812290" y="22227"/>
                  <a:pt x="3996814" y="0"/>
                </a:cubicBezTo>
                <a:cubicBezTo>
                  <a:pt x="4181338" y="-22227"/>
                  <a:pt x="4221195" y="30261"/>
                  <a:pt x="4307943" y="0"/>
                </a:cubicBezTo>
                <a:cubicBezTo>
                  <a:pt x="4394691" y="-30261"/>
                  <a:pt x="4840912" y="81057"/>
                  <a:pt x="5002001" y="0"/>
                </a:cubicBezTo>
                <a:cubicBezTo>
                  <a:pt x="5163090" y="-81057"/>
                  <a:pt x="5549769" y="33069"/>
                  <a:pt x="5696058" y="0"/>
                </a:cubicBezTo>
                <a:cubicBezTo>
                  <a:pt x="5842347" y="-33069"/>
                  <a:pt x="5887752" y="25166"/>
                  <a:pt x="6007187" y="0"/>
                </a:cubicBezTo>
                <a:cubicBezTo>
                  <a:pt x="6126622" y="-25166"/>
                  <a:pt x="6247524" y="10310"/>
                  <a:pt x="6318317" y="0"/>
                </a:cubicBezTo>
                <a:cubicBezTo>
                  <a:pt x="6389110" y="-10310"/>
                  <a:pt x="6551905" y="14647"/>
                  <a:pt x="6629446" y="0"/>
                </a:cubicBezTo>
                <a:cubicBezTo>
                  <a:pt x="6706987" y="-14647"/>
                  <a:pt x="7120759" y="31829"/>
                  <a:pt x="7323503" y="0"/>
                </a:cubicBezTo>
                <a:cubicBezTo>
                  <a:pt x="7526247" y="-31829"/>
                  <a:pt x="7726444" y="43504"/>
                  <a:pt x="8113293" y="0"/>
                </a:cubicBezTo>
                <a:cubicBezTo>
                  <a:pt x="8500142" y="-43504"/>
                  <a:pt x="8499713" y="27167"/>
                  <a:pt x="8711618" y="0"/>
                </a:cubicBezTo>
                <a:cubicBezTo>
                  <a:pt x="8923523" y="-27167"/>
                  <a:pt x="9295977" y="56626"/>
                  <a:pt x="9573207" y="0"/>
                </a:cubicBezTo>
                <a:cubicBezTo>
                  <a:pt x="9628101" y="187346"/>
                  <a:pt x="9556357" y="298445"/>
                  <a:pt x="9573207" y="475489"/>
                </a:cubicBezTo>
                <a:cubicBezTo>
                  <a:pt x="9590057" y="652533"/>
                  <a:pt x="9567191" y="763535"/>
                  <a:pt x="9573207" y="914401"/>
                </a:cubicBezTo>
                <a:cubicBezTo>
                  <a:pt x="9189956" y="935035"/>
                  <a:pt x="9007126" y="856292"/>
                  <a:pt x="8783417" y="914401"/>
                </a:cubicBezTo>
                <a:cubicBezTo>
                  <a:pt x="8559708" y="972510"/>
                  <a:pt x="8362701" y="858762"/>
                  <a:pt x="8185092" y="914401"/>
                </a:cubicBezTo>
                <a:cubicBezTo>
                  <a:pt x="8007483" y="970040"/>
                  <a:pt x="8021792" y="882240"/>
                  <a:pt x="7873963" y="914401"/>
                </a:cubicBezTo>
                <a:cubicBezTo>
                  <a:pt x="7726134" y="946562"/>
                  <a:pt x="7458688" y="913227"/>
                  <a:pt x="7275637" y="914401"/>
                </a:cubicBezTo>
                <a:cubicBezTo>
                  <a:pt x="7092586" y="915575"/>
                  <a:pt x="7004910" y="882137"/>
                  <a:pt x="6868776" y="914401"/>
                </a:cubicBezTo>
                <a:cubicBezTo>
                  <a:pt x="6732642" y="946665"/>
                  <a:pt x="6434511" y="865403"/>
                  <a:pt x="6270451" y="914401"/>
                </a:cubicBezTo>
                <a:cubicBezTo>
                  <a:pt x="6106391" y="963399"/>
                  <a:pt x="5942735" y="901371"/>
                  <a:pt x="5767857" y="914401"/>
                </a:cubicBezTo>
                <a:cubicBezTo>
                  <a:pt x="5592979" y="927431"/>
                  <a:pt x="5472038" y="895799"/>
                  <a:pt x="5360996" y="914401"/>
                </a:cubicBezTo>
                <a:cubicBezTo>
                  <a:pt x="5249954" y="933003"/>
                  <a:pt x="4789563" y="861787"/>
                  <a:pt x="4571206" y="914401"/>
                </a:cubicBezTo>
                <a:cubicBezTo>
                  <a:pt x="4352849" y="967015"/>
                  <a:pt x="4269096" y="854536"/>
                  <a:pt x="3972881" y="914401"/>
                </a:cubicBezTo>
                <a:cubicBezTo>
                  <a:pt x="3676666" y="974266"/>
                  <a:pt x="3716757" y="877634"/>
                  <a:pt x="3566020" y="914401"/>
                </a:cubicBezTo>
                <a:cubicBezTo>
                  <a:pt x="3415283" y="951168"/>
                  <a:pt x="3334941" y="891799"/>
                  <a:pt x="3254890" y="914401"/>
                </a:cubicBezTo>
                <a:cubicBezTo>
                  <a:pt x="3174839" y="937003"/>
                  <a:pt x="3006300" y="894113"/>
                  <a:pt x="2848029" y="914401"/>
                </a:cubicBezTo>
                <a:cubicBezTo>
                  <a:pt x="2689758" y="934689"/>
                  <a:pt x="2575530" y="880715"/>
                  <a:pt x="2441168" y="914401"/>
                </a:cubicBezTo>
                <a:cubicBezTo>
                  <a:pt x="2306806" y="948087"/>
                  <a:pt x="2242627" y="895390"/>
                  <a:pt x="2130039" y="914401"/>
                </a:cubicBezTo>
                <a:cubicBezTo>
                  <a:pt x="2017451" y="933412"/>
                  <a:pt x="1945057" y="899962"/>
                  <a:pt x="1818909" y="914401"/>
                </a:cubicBezTo>
                <a:cubicBezTo>
                  <a:pt x="1692761" y="928840"/>
                  <a:pt x="1383466" y="875845"/>
                  <a:pt x="1029120" y="914401"/>
                </a:cubicBezTo>
                <a:cubicBezTo>
                  <a:pt x="674774" y="952957"/>
                  <a:pt x="294566" y="891233"/>
                  <a:pt x="0" y="914401"/>
                </a:cubicBezTo>
                <a:cubicBezTo>
                  <a:pt x="-26415" y="806112"/>
                  <a:pt x="35714" y="637097"/>
                  <a:pt x="0" y="475489"/>
                </a:cubicBezTo>
                <a:cubicBezTo>
                  <a:pt x="-35714" y="313881"/>
                  <a:pt x="51018" y="176921"/>
                  <a:pt x="0" y="0"/>
                </a:cubicBezTo>
                <a:close/>
              </a:path>
              <a:path w="9573207" h="914401" stroke="0" extrusionOk="0">
                <a:moveTo>
                  <a:pt x="0" y="0"/>
                </a:moveTo>
                <a:cubicBezTo>
                  <a:pt x="172941" y="-18477"/>
                  <a:pt x="527990" y="338"/>
                  <a:pt x="789790" y="0"/>
                </a:cubicBezTo>
                <a:cubicBezTo>
                  <a:pt x="1051590" y="-338"/>
                  <a:pt x="1112642" y="38826"/>
                  <a:pt x="1292383" y="0"/>
                </a:cubicBezTo>
                <a:cubicBezTo>
                  <a:pt x="1472124" y="-38826"/>
                  <a:pt x="1835776" y="20594"/>
                  <a:pt x="2082173" y="0"/>
                </a:cubicBezTo>
                <a:cubicBezTo>
                  <a:pt x="2328570" y="-20594"/>
                  <a:pt x="2483598" y="55563"/>
                  <a:pt x="2776230" y="0"/>
                </a:cubicBezTo>
                <a:cubicBezTo>
                  <a:pt x="3068862" y="-55563"/>
                  <a:pt x="3014790" y="28213"/>
                  <a:pt x="3087359" y="0"/>
                </a:cubicBezTo>
                <a:cubicBezTo>
                  <a:pt x="3159928" y="-28213"/>
                  <a:pt x="3489037" y="54615"/>
                  <a:pt x="3877149" y="0"/>
                </a:cubicBezTo>
                <a:cubicBezTo>
                  <a:pt x="4265261" y="-54615"/>
                  <a:pt x="4363509" y="56210"/>
                  <a:pt x="4666938" y="0"/>
                </a:cubicBezTo>
                <a:cubicBezTo>
                  <a:pt x="4970367" y="-56210"/>
                  <a:pt x="5099522" y="42482"/>
                  <a:pt x="5456728" y="0"/>
                </a:cubicBezTo>
                <a:cubicBezTo>
                  <a:pt x="5813934" y="-42482"/>
                  <a:pt x="5762339" y="30718"/>
                  <a:pt x="5863589" y="0"/>
                </a:cubicBezTo>
                <a:cubicBezTo>
                  <a:pt x="5964839" y="-30718"/>
                  <a:pt x="6232742" y="66809"/>
                  <a:pt x="6557647" y="0"/>
                </a:cubicBezTo>
                <a:cubicBezTo>
                  <a:pt x="6882552" y="-66809"/>
                  <a:pt x="6755305" y="17897"/>
                  <a:pt x="6868776" y="0"/>
                </a:cubicBezTo>
                <a:cubicBezTo>
                  <a:pt x="6982247" y="-17897"/>
                  <a:pt x="7268340" y="32762"/>
                  <a:pt x="7371369" y="0"/>
                </a:cubicBezTo>
                <a:cubicBezTo>
                  <a:pt x="7474398" y="-32762"/>
                  <a:pt x="7689874" y="35684"/>
                  <a:pt x="7778231" y="0"/>
                </a:cubicBezTo>
                <a:cubicBezTo>
                  <a:pt x="7866588" y="-35684"/>
                  <a:pt x="8198053" y="2586"/>
                  <a:pt x="8568020" y="0"/>
                </a:cubicBezTo>
                <a:cubicBezTo>
                  <a:pt x="8937987" y="-2586"/>
                  <a:pt x="9326787" y="70294"/>
                  <a:pt x="9573207" y="0"/>
                </a:cubicBezTo>
                <a:cubicBezTo>
                  <a:pt x="9605703" y="195537"/>
                  <a:pt x="9538185" y="267992"/>
                  <a:pt x="9573207" y="466345"/>
                </a:cubicBezTo>
                <a:cubicBezTo>
                  <a:pt x="9608229" y="664699"/>
                  <a:pt x="9544492" y="755897"/>
                  <a:pt x="9573207" y="914401"/>
                </a:cubicBezTo>
                <a:cubicBezTo>
                  <a:pt x="9341130" y="919439"/>
                  <a:pt x="9247955" y="906487"/>
                  <a:pt x="9070614" y="914401"/>
                </a:cubicBezTo>
                <a:cubicBezTo>
                  <a:pt x="8893273" y="922315"/>
                  <a:pt x="8870886" y="885983"/>
                  <a:pt x="8759484" y="914401"/>
                </a:cubicBezTo>
                <a:cubicBezTo>
                  <a:pt x="8648082" y="942819"/>
                  <a:pt x="8486736" y="871752"/>
                  <a:pt x="8256891" y="914401"/>
                </a:cubicBezTo>
                <a:cubicBezTo>
                  <a:pt x="8027046" y="957050"/>
                  <a:pt x="7938264" y="881544"/>
                  <a:pt x="7658566" y="914401"/>
                </a:cubicBezTo>
                <a:cubicBezTo>
                  <a:pt x="7378869" y="947258"/>
                  <a:pt x="7203913" y="880856"/>
                  <a:pt x="7060240" y="914401"/>
                </a:cubicBezTo>
                <a:cubicBezTo>
                  <a:pt x="6916567" y="947946"/>
                  <a:pt x="6754895" y="867619"/>
                  <a:pt x="6557647" y="914401"/>
                </a:cubicBezTo>
                <a:cubicBezTo>
                  <a:pt x="6360399" y="961183"/>
                  <a:pt x="6250817" y="909739"/>
                  <a:pt x="5959321" y="914401"/>
                </a:cubicBezTo>
                <a:cubicBezTo>
                  <a:pt x="5667825" y="919063"/>
                  <a:pt x="5528992" y="893128"/>
                  <a:pt x="5360996" y="914401"/>
                </a:cubicBezTo>
                <a:cubicBezTo>
                  <a:pt x="5193000" y="935674"/>
                  <a:pt x="4917945" y="892569"/>
                  <a:pt x="4762670" y="914401"/>
                </a:cubicBezTo>
                <a:cubicBezTo>
                  <a:pt x="4607395" y="936233"/>
                  <a:pt x="4355920" y="875380"/>
                  <a:pt x="3972881" y="914401"/>
                </a:cubicBezTo>
                <a:cubicBezTo>
                  <a:pt x="3589842" y="953422"/>
                  <a:pt x="3717514" y="909095"/>
                  <a:pt x="3470288" y="914401"/>
                </a:cubicBezTo>
                <a:cubicBezTo>
                  <a:pt x="3223062" y="919707"/>
                  <a:pt x="3014061" y="852633"/>
                  <a:pt x="2871962" y="914401"/>
                </a:cubicBezTo>
                <a:cubicBezTo>
                  <a:pt x="2729863" y="976169"/>
                  <a:pt x="2513018" y="892935"/>
                  <a:pt x="2177905" y="914401"/>
                </a:cubicBezTo>
                <a:cubicBezTo>
                  <a:pt x="1842792" y="935867"/>
                  <a:pt x="1633342" y="854163"/>
                  <a:pt x="1388115" y="914401"/>
                </a:cubicBezTo>
                <a:cubicBezTo>
                  <a:pt x="1142888" y="974639"/>
                  <a:pt x="995123" y="880453"/>
                  <a:pt x="885522" y="914401"/>
                </a:cubicBezTo>
                <a:cubicBezTo>
                  <a:pt x="775921" y="948349"/>
                  <a:pt x="208538" y="877228"/>
                  <a:pt x="0" y="914401"/>
                </a:cubicBezTo>
                <a:cubicBezTo>
                  <a:pt x="-6337" y="753044"/>
                  <a:pt x="27943" y="665478"/>
                  <a:pt x="0" y="438912"/>
                </a:cubicBezTo>
                <a:cubicBezTo>
                  <a:pt x="-27943" y="212346"/>
                  <a:pt x="50021" y="132843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lgerian" panose="04020705040A02060702" pitchFamily="82" charset="0"/>
              </a:rPr>
              <a:t>Histogram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4ED13-0D7E-4DA6-A9CF-B626DE2D140A}"/>
              </a:ext>
            </a:extLst>
          </p:cNvPr>
          <p:cNvSpPr txBox="1">
            <a:spLocks/>
          </p:cNvSpPr>
          <p:nvPr/>
        </p:nvSpPr>
        <p:spPr>
          <a:xfrm>
            <a:off x="2226207" y="1734691"/>
            <a:ext cx="3337179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What is a histogram?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8A10D8C-0603-0954-DA15-377735EB2AE7}"/>
              </a:ext>
            </a:extLst>
          </p:cNvPr>
          <p:cNvSpPr/>
          <p:nvPr/>
        </p:nvSpPr>
        <p:spPr>
          <a:xfrm>
            <a:off x="1210259" y="2448406"/>
            <a:ext cx="4727934" cy="1908990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Splits the data range into bins and counts the frequency of values in each bin.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A simple method to estimate probability density.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EC1B3A10-D77C-F7CF-3986-CACE9941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58" y="1479529"/>
            <a:ext cx="914400" cy="9144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8DB1333-044B-B376-A5E9-E453D905EE13}"/>
              </a:ext>
            </a:extLst>
          </p:cNvPr>
          <p:cNvSpPr txBox="1">
            <a:spLocks/>
          </p:cNvSpPr>
          <p:nvPr/>
        </p:nvSpPr>
        <p:spPr>
          <a:xfrm>
            <a:off x="7725680" y="1734691"/>
            <a:ext cx="2744876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Pros and Cons 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3C4FED7-418A-C1B0-255C-63B8D5B0E71A}"/>
              </a:ext>
            </a:extLst>
          </p:cNvPr>
          <p:cNvSpPr/>
          <p:nvPr/>
        </p:nvSpPr>
        <p:spPr>
          <a:xfrm>
            <a:off x="6457951" y="2485165"/>
            <a:ext cx="4944057" cy="1872231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𝑷𝒓𝒐𝒔: </a:t>
            </a:r>
            <a:r>
              <a:rPr lang="en-IN" dirty="0">
                <a:latin typeface="Arial Rounded MT Bold" panose="020F0704030504030204" pitchFamily="34" charset="0"/>
              </a:rPr>
              <a:t>𝑺𝒊𝒎𝒑𝒍𝒆 𝒂𝒏𝒅 𝒆𝒂𝒔𝒚 𝒕𝒐 𝒊𝒏𝒕𝒆𝒓𝒑𝒓𝒆𝒕.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Arial Rounded MT Bold" panose="020F0704030504030204" pitchFamily="34" charset="0"/>
              </a:rPr>
              <a:t>𝑪𝒐𝒏𝒔: </a:t>
            </a:r>
            <a:r>
              <a:rPr lang="en-IN" dirty="0">
                <a:latin typeface="Arial Rounded MT Bold" panose="020F0704030504030204" pitchFamily="34" charset="0"/>
              </a:rPr>
              <a:t>𝑯𝒊𝒈𝒉𝒍𝒚 𝒔𝒆𝒏𝒔𝒊𝒕𝒊𝒗𝒆 𝒕𝒐 𝒃𝒊𝒏 𝒘𝒊𝒅𝒕𝒉 𝒔𝒆𝒍𝒆𝒄𝒕𝒊𝒐𝒏.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5A5D6A30-E3AA-D1F8-3C3A-8B701462A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614" y="1479529"/>
            <a:ext cx="1059951" cy="9144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F5DAE6D-DB7D-B207-FAC1-A05C4541BE1E}"/>
              </a:ext>
            </a:extLst>
          </p:cNvPr>
          <p:cNvSpPr/>
          <p:nvPr/>
        </p:nvSpPr>
        <p:spPr>
          <a:xfrm>
            <a:off x="4907123" y="4724739"/>
            <a:ext cx="2857889" cy="79159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Histogram estimator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59802-51E5-E9C5-714B-5EB390DE3A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22"/>
          <a:stretch/>
        </p:blipFill>
        <p:spPr>
          <a:xfrm>
            <a:off x="4543815" y="5746378"/>
            <a:ext cx="3586936" cy="7091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30975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456</TotalTime>
  <Words>1798</Words>
  <Application>Microsoft Office PowerPoint</Application>
  <PresentationFormat>Widescreen</PresentationFormat>
  <Paragraphs>235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Algerian</vt:lpstr>
      <vt:lpstr>Arial Black</vt:lpstr>
      <vt:lpstr>Arial Rounded MT Bold</vt:lpstr>
      <vt:lpstr>Calibri</vt:lpstr>
      <vt:lpstr>Cambria Math</vt:lpstr>
      <vt:lpstr>Cascadia Code SemiBold</vt:lpstr>
      <vt:lpstr>Consolas</vt:lpstr>
      <vt:lpstr>Eras Demi ITC</vt:lpstr>
      <vt:lpstr>Franklin Gothic Book</vt:lpstr>
      <vt:lpstr>Franklin Gothic Medium</vt:lpstr>
      <vt:lpstr>Wingdings</vt:lpstr>
      <vt:lpstr>Crop</vt:lpstr>
      <vt:lpstr>NAME – ABHIRUP BAG ROLL – 13000122082 DEPARTMENT – CSE(B) SEMESTER – 6 PAPER – Pattern recognition(pec-it602d)</vt:lpstr>
      <vt:lpstr>PowerPoint Presentation</vt:lpstr>
      <vt:lpstr>INTRODUCTION</vt:lpstr>
      <vt:lpstr>Key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2025-02-19T17:02:50Z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